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9" r:id="rId1"/>
    <p:sldMasterId id="2147484900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5143500" type="screen16x9"/>
  <p:notesSz cx="6896100" cy="9236075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>
        <p:scale>
          <a:sx n="104" d="100"/>
          <a:sy n="104" d="100"/>
        </p:scale>
        <p:origin x="184" y="-6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-2464" y="-120"/>
      </p:cViewPr>
      <p:guideLst>
        <p:guide orient="horz" pos="2909"/>
        <p:guide pos="21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6838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F1594-CC62-5845-B1F7-E71E21355CA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6838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9949D-5BD7-834D-873D-FF41BAAB6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5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6838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7A57-43EE-2743-A988-E71AC45DE1BD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387850"/>
            <a:ext cx="55181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6838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78C4-65F8-C441-A576-BA0CB1670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9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597819"/>
            <a:ext cx="9144000" cy="1102519"/>
          </a:xfrm>
        </p:spPr>
        <p:txBody>
          <a:bodyPr lIns="0" tIns="0" rIns="0" bIns="0" anchor="b" anchorCtr="0"/>
          <a:lstStyle>
            <a:lvl1pPr algn="ctr">
              <a:lnSpc>
                <a:spcPct val="110000"/>
              </a:lnSpc>
              <a:defRPr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0" y="2857500"/>
            <a:ext cx="9144000" cy="971550"/>
          </a:xfrm>
        </p:spPr>
        <p:txBody>
          <a:bodyPr anchor="t" anchorCtr="0"/>
          <a:lstStyle>
            <a:lvl1pPr marL="0" indent="0" algn="ctr">
              <a:buFont typeface="Wingdings 2" pitchFamily="18" charset="2"/>
              <a:buNone/>
              <a:defRPr b="0" smtClean="0">
                <a:solidFill>
                  <a:srgbClr val="006DAC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77BB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04208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4163" indent="-171450">
              <a:defRPr sz="1400">
                <a:latin typeface="Arial"/>
                <a:cs typeface="Arial"/>
              </a:defRPr>
            </a:lvl2pPr>
            <a:lvl3pPr marL="396875" indent="-165100">
              <a:defRPr sz="1400">
                <a:latin typeface="Arial"/>
                <a:cs typeface="Arial"/>
              </a:defRPr>
            </a:lvl3pPr>
            <a:lvl4pPr marL="630238" indent="-173038">
              <a:defRPr sz="1400">
                <a:latin typeface="Arial"/>
                <a:cs typeface="Arial"/>
              </a:defRPr>
            </a:lvl4pPr>
            <a:lvl5pPr marL="801688" indent="-17145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4701365" y="1004208"/>
            <a:ext cx="4256315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4163" indent="-171450">
              <a:defRPr sz="1400">
                <a:latin typeface="Arial"/>
                <a:cs typeface="Arial"/>
              </a:defRPr>
            </a:lvl2pPr>
            <a:lvl3pPr marL="382588" indent="-150813">
              <a:defRPr sz="1400">
                <a:latin typeface="Arial"/>
                <a:cs typeface="Arial"/>
              </a:defRPr>
            </a:lvl3pPr>
            <a:lvl4pPr marL="606425" indent="-149225">
              <a:defRPr sz="1400">
                <a:latin typeface="Arial"/>
                <a:cs typeface="Arial"/>
              </a:defRPr>
            </a:lvl4pPr>
            <a:lvl5pPr marL="798513" indent="-17145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228600" y="3019343"/>
            <a:ext cx="8675914" cy="1920240"/>
          </a:xfrm>
          <a:noFill/>
          <a:ln>
            <a:noFill/>
          </a:ln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63513">
              <a:defRPr sz="1400">
                <a:latin typeface="Arial"/>
                <a:cs typeface="Arial"/>
              </a:defRPr>
            </a:lvl2pPr>
            <a:lvl3pPr marL="393700" indent="-163513">
              <a:tabLst/>
              <a:defRPr sz="1400">
                <a:latin typeface="Arial"/>
                <a:cs typeface="Arial"/>
              </a:defRPr>
            </a:lvl3pPr>
            <a:lvl4pPr marL="627063" indent="-168275">
              <a:defRPr sz="1400">
                <a:latin typeface="Arial"/>
                <a:cs typeface="Arial"/>
              </a:defRPr>
            </a:lvl4pPr>
            <a:lvl5pPr marL="792163" indent="-16510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Wates Br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24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7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80035"/>
            <a:ext cx="9144000" cy="1125140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rgbClr val="006DAC"/>
                </a:solidFill>
                <a:effectLst/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914400"/>
            <a:ext cx="8686800" cy="3962400"/>
          </a:xfrm>
        </p:spPr>
        <p:txBody>
          <a:bodyPr>
            <a:normAutofit/>
          </a:bodyPr>
          <a:lstStyle>
            <a:lvl1pPr marL="233363" marR="0" indent="-2333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Wingdings 2" pitchFamily="18" charset="2"/>
              <a:buChar char="¡"/>
              <a:tabLst/>
              <a:defRPr/>
            </a:lvl1pPr>
            <a:lvl2pPr marL="457200" marR="0" indent="-223838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Verdana" pitchFamily="34" charset="0"/>
              <a:buChar char="–"/>
              <a:tabLst/>
              <a:defRPr/>
            </a:lvl2pPr>
            <a:lvl3pPr marL="6937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Courier New" pitchFamily="49" charset="0"/>
              <a:buChar char="o"/>
              <a:tabLst/>
              <a:defRPr/>
            </a:lvl3pPr>
            <a:lvl4pPr marL="917575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 baseline="0"/>
            </a:lvl4pPr>
            <a:lvl5pPr marL="11509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3933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6DAC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6DAC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17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" y="914400"/>
            <a:ext cx="4343400" cy="3771900"/>
          </a:xfrm>
        </p:spPr>
        <p:txBody>
          <a:bodyPr>
            <a:normAutofit/>
          </a:bodyPr>
          <a:lstStyle>
            <a:lvl1pPr marL="233363" marR="0" indent="-2333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itchFamily="18" charset="2"/>
              <a:buChar char="¡"/>
              <a:tabLst/>
              <a:defRPr sz="1800">
                <a:latin typeface="Arial"/>
                <a:cs typeface="Arial"/>
              </a:defRPr>
            </a:lvl1pPr>
            <a:lvl2pPr marL="457200" marR="0" indent="-223838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–"/>
              <a:tabLst/>
              <a:defRPr sz="1600">
                <a:latin typeface="Arial"/>
                <a:cs typeface="Arial"/>
              </a:defRPr>
            </a:lvl2pPr>
            <a:lvl3pPr marL="6937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 sz="1600">
                <a:latin typeface="Arial"/>
                <a:cs typeface="Arial"/>
              </a:defRPr>
            </a:lvl3pPr>
            <a:lvl4pPr marL="917575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4pPr>
            <a:lvl5pPr marL="11509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3771900"/>
          </a:xfrm>
        </p:spPr>
        <p:txBody>
          <a:bodyPr>
            <a:normAutofit/>
          </a:bodyPr>
          <a:lstStyle>
            <a:lvl1pPr marL="233363" marR="0" indent="-2333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itchFamily="18" charset="2"/>
              <a:buChar char="¡"/>
              <a:tabLst/>
              <a:defRPr sz="1800">
                <a:latin typeface="Arial"/>
                <a:cs typeface="Arial"/>
              </a:defRPr>
            </a:lvl1pPr>
            <a:lvl2pPr marL="457200" marR="0" indent="-223838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–"/>
              <a:tabLst/>
              <a:defRPr sz="1600">
                <a:latin typeface="Arial"/>
                <a:cs typeface="Arial"/>
              </a:defRPr>
            </a:lvl2pPr>
            <a:lvl3pPr marL="6937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 sz="1600">
                <a:latin typeface="Arial"/>
                <a:cs typeface="Arial"/>
              </a:defRPr>
            </a:lvl3pPr>
            <a:lvl4pPr marL="917575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4pPr>
            <a:lvl5pPr marL="11509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1_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6DAC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152400" y="3018773"/>
            <a:ext cx="8763000" cy="1920240"/>
          </a:xfrm>
          <a:noFill/>
          <a:ln>
            <a:noFill/>
          </a:ln>
        </p:spPr>
        <p:txBody>
          <a:bodyPr/>
          <a:lstStyle>
            <a:lvl1pPr marL="233363" indent="-233363">
              <a:defRPr sz="1600">
                <a:ln>
                  <a:noFill/>
                </a:ln>
                <a:latin typeface="Arial"/>
                <a:cs typeface="Arial"/>
              </a:defRPr>
            </a:lvl1pPr>
            <a:lvl2pPr marL="457200" indent="-233363">
              <a:defRPr sz="1400">
                <a:ln>
                  <a:noFill/>
                </a:ln>
                <a:latin typeface="Arial"/>
                <a:cs typeface="Arial"/>
              </a:defRPr>
            </a:lvl2pPr>
            <a:lvl3pPr marL="630238" indent="-173038">
              <a:defRPr sz="1400">
                <a:ln>
                  <a:noFill/>
                </a:ln>
                <a:latin typeface="Arial"/>
                <a:cs typeface="Arial"/>
              </a:defRPr>
            </a:lvl3pPr>
            <a:lvl4pPr marL="744538" indent="-174625">
              <a:defRPr sz="1400">
                <a:ln>
                  <a:noFill/>
                </a:ln>
                <a:latin typeface="Arial"/>
                <a:cs typeface="Arial"/>
              </a:defRPr>
            </a:lvl4pPr>
            <a:lvl5pPr marL="854075" indent="-173038">
              <a:defRPr sz="1400">
                <a:ln>
                  <a:noFill/>
                </a:ln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3"/>
          </p:nvPr>
        </p:nvSpPr>
        <p:spPr>
          <a:xfrm>
            <a:off x="152400" y="1002573"/>
            <a:ext cx="8763000" cy="1920240"/>
          </a:xfrm>
          <a:noFill/>
          <a:ln>
            <a:noFill/>
          </a:ln>
        </p:spPr>
        <p:txBody>
          <a:bodyPr/>
          <a:lstStyle>
            <a:lvl1pPr marL="233363" indent="-233363">
              <a:defRPr sz="1600">
                <a:ln>
                  <a:noFill/>
                </a:ln>
                <a:latin typeface="Arial"/>
                <a:cs typeface="Arial"/>
              </a:defRPr>
            </a:lvl1pPr>
            <a:lvl2pPr marL="457200" indent="-233363">
              <a:defRPr sz="1400">
                <a:ln>
                  <a:noFill/>
                </a:ln>
                <a:latin typeface="Arial"/>
                <a:cs typeface="Arial"/>
              </a:defRPr>
            </a:lvl2pPr>
            <a:lvl3pPr marL="630238" indent="-173038">
              <a:defRPr sz="1400">
                <a:ln>
                  <a:noFill/>
                </a:ln>
                <a:latin typeface="Arial"/>
                <a:cs typeface="Arial"/>
              </a:defRPr>
            </a:lvl3pPr>
            <a:lvl4pPr marL="744538" indent="-174625">
              <a:defRPr sz="1400">
                <a:ln>
                  <a:noFill/>
                </a:ln>
                <a:latin typeface="Arial"/>
                <a:cs typeface="Arial"/>
              </a:defRPr>
            </a:lvl4pPr>
            <a:lvl5pPr marL="854075" indent="-173038">
              <a:defRPr sz="1400">
                <a:ln>
                  <a:noFill/>
                </a:ln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Comparison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8200" y="1029866"/>
            <a:ext cx="4267200" cy="685800"/>
          </a:xfrm>
          <a:solidFill>
            <a:srgbClr val="0077BB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8600" y="1029866"/>
            <a:ext cx="4267200" cy="685800"/>
          </a:xfrm>
          <a:solidFill>
            <a:srgbClr val="0077BB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1715666"/>
            <a:ext cx="4267200" cy="3142084"/>
          </a:xfrm>
          <a:ln>
            <a:solidFill>
              <a:schemeClr val="tx1"/>
            </a:solidFill>
          </a:ln>
        </p:spPr>
        <p:txBody>
          <a:bodyPr/>
          <a:lstStyle>
            <a:lvl1pPr marL="228600" indent="-228600">
              <a:defRPr sz="1600">
                <a:latin typeface="Arial"/>
                <a:cs typeface="Arial"/>
              </a:defRPr>
            </a:lvl1pPr>
            <a:lvl2pPr marL="284163" indent="-173038">
              <a:defRPr sz="1400">
                <a:latin typeface="Arial"/>
                <a:cs typeface="Arial"/>
              </a:defRPr>
            </a:lvl2pPr>
            <a:lvl3pPr marL="396875" indent="-112713">
              <a:defRPr sz="1400">
                <a:latin typeface="Arial"/>
                <a:cs typeface="Arial"/>
              </a:defRPr>
            </a:lvl3pPr>
            <a:lvl4pPr marL="512763" indent="-112713">
              <a:defRPr sz="1400">
                <a:latin typeface="Arial"/>
                <a:cs typeface="Arial"/>
              </a:defRPr>
            </a:lvl4pPr>
            <a:lvl5pPr marL="627063" indent="-112713"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lang="en-US" sz="2000" b="0" dirty="0" smtClean="0">
                <a:solidFill>
                  <a:srgbClr val="0077BB"/>
                </a:solidFill>
                <a:effectLst/>
                <a:latin typeface="Arial"/>
                <a:ea typeface="MS PGothic" pitchFamily="34" charset="-128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4648200" y="1720018"/>
            <a:ext cx="4267200" cy="3137732"/>
          </a:xfrm>
          <a:ln>
            <a:solidFill>
              <a:schemeClr val="tx1"/>
            </a:solidFill>
          </a:ln>
        </p:spPr>
        <p:txBody>
          <a:bodyPr/>
          <a:lstStyle>
            <a:lvl1pPr marL="228600" indent="-228600">
              <a:defRPr sz="1600">
                <a:latin typeface="Arial"/>
                <a:cs typeface="Arial"/>
              </a:defRPr>
            </a:lvl1pPr>
            <a:lvl2pPr marL="284163" indent="-173038">
              <a:defRPr sz="1400">
                <a:latin typeface="Arial"/>
                <a:cs typeface="Arial"/>
              </a:defRPr>
            </a:lvl2pPr>
            <a:lvl3pPr marL="396875" indent="-112713">
              <a:defRPr sz="1400">
                <a:latin typeface="Arial"/>
                <a:cs typeface="Arial"/>
              </a:defRPr>
            </a:lvl3pPr>
            <a:lvl4pPr marL="512763" indent="-112713">
              <a:defRPr sz="1400">
                <a:latin typeface="Arial"/>
                <a:cs typeface="Arial"/>
              </a:defRPr>
            </a:lvl4pPr>
            <a:lvl5pPr marL="627063" indent="-112713"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7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0"/>
            <a:ext cx="6629400" cy="754380"/>
          </a:xfrm>
        </p:spPr>
        <p:txBody>
          <a:bodyPr/>
          <a:lstStyle>
            <a:lvl1pPr>
              <a:defRPr>
                <a:solidFill>
                  <a:srgbClr val="0077B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04058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4163" indent="-171450">
              <a:defRPr sz="1400">
                <a:latin typeface="Arial"/>
                <a:cs typeface="Arial"/>
              </a:defRPr>
            </a:lvl2pPr>
            <a:lvl3pPr marL="396875" indent="-165100">
              <a:defRPr sz="1400">
                <a:latin typeface="Arial"/>
                <a:cs typeface="Arial"/>
              </a:defRPr>
            </a:lvl3pPr>
            <a:lvl4pPr marL="630238" indent="-173038">
              <a:defRPr sz="1400">
                <a:latin typeface="Arial"/>
                <a:cs typeface="Arial"/>
              </a:defRPr>
            </a:lvl4pPr>
            <a:lvl5pPr marL="801688" indent="-17145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703134" y="1004058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74625">
              <a:defRPr sz="1400">
                <a:latin typeface="Arial"/>
                <a:cs typeface="Arial"/>
              </a:defRPr>
            </a:lvl2pPr>
            <a:lvl3pPr marL="382588" indent="-153988">
              <a:defRPr sz="1400">
                <a:latin typeface="Arial"/>
                <a:cs typeface="Arial"/>
              </a:defRPr>
            </a:lvl3pPr>
            <a:lvl4pPr marL="606425" indent="-149225">
              <a:defRPr sz="1400">
                <a:latin typeface="Arial"/>
                <a:cs typeface="Arial"/>
              </a:defRPr>
            </a:lvl4pPr>
            <a:lvl5pPr marL="796925" indent="-173038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3028950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74625">
              <a:defRPr sz="1400">
                <a:latin typeface="Arial"/>
                <a:cs typeface="Arial"/>
              </a:defRPr>
            </a:lvl2pPr>
            <a:lvl3pPr marL="396875" indent="-165100">
              <a:defRPr sz="1400">
                <a:latin typeface="Arial"/>
                <a:cs typeface="Arial"/>
              </a:defRPr>
            </a:lvl3pPr>
            <a:lvl4pPr marL="627063" indent="-169863">
              <a:defRPr sz="1400">
                <a:latin typeface="Arial"/>
                <a:cs typeface="Arial"/>
              </a:defRPr>
            </a:lvl4pPr>
            <a:lvl5pPr marL="800100" indent="-173038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707896" y="3028950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74625">
              <a:defRPr sz="1400">
                <a:latin typeface="Arial"/>
                <a:cs typeface="Arial"/>
              </a:defRPr>
            </a:lvl2pPr>
            <a:lvl3pPr marL="382588" indent="-153988">
              <a:defRPr sz="1400">
                <a:latin typeface="Arial"/>
                <a:cs typeface="Arial"/>
              </a:defRPr>
            </a:lvl3pPr>
            <a:lvl4pPr marL="606425" indent="-153988">
              <a:defRPr sz="1400">
                <a:latin typeface="Arial"/>
                <a:cs typeface="Arial"/>
              </a:defRPr>
            </a:lvl4pPr>
            <a:lvl5pPr marL="862013" indent="-173038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TERS_PPT_ARTBAR_10x.5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407670"/>
          </a:xfrm>
          <a:prstGeom prst="rect">
            <a:avLst/>
          </a:prstGeom>
        </p:spPr>
      </p:pic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gray">
          <a:xfrm>
            <a:off x="128016" y="914400"/>
            <a:ext cx="8900160" cy="401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592" y="4960095"/>
            <a:ext cx="1405872" cy="20005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 eaLnBrk="0" hangingPunct="0">
              <a:buFont typeface="Verdana" pitchFamily="34" charset="0"/>
              <a:buNone/>
            </a:pPr>
            <a:r>
              <a:rPr lang="en-US" sz="700" dirty="0">
                <a:solidFill>
                  <a:srgbClr val="000000"/>
                </a:solidFill>
              </a:rPr>
              <a:t>©2017 Waters Corporation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675"/>
            <a:ext cx="6918960" cy="7543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772786" y="4941045"/>
            <a:ext cx="371215" cy="20005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 eaLnBrk="0" hangingPunct="0">
              <a:buFont typeface="Verdana" pitchFamily="34" charset="0"/>
              <a:buNone/>
            </a:pPr>
            <a:r>
              <a:rPr lang="en-US" sz="700">
                <a:solidFill>
                  <a:srgbClr val="000000"/>
                </a:solidFill>
              </a:rPr>
              <a:t> </a:t>
            </a:r>
            <a:fld id="{1DC86048-271D-4142-A41A-6A8CAD4046AD}" type="slidenum">
              <a:rPr lang="en-US" sz="700">
                <a:solidFill>
                  <a:srgbClr val="000000"/>
                </a:solidFill>
              </a:rPr>
              <a:pPr algn="r" eaLnBrk="0" hangingPunct="0">
                <a:buFont typeface="Verdana" pitchFamily="34" charset="0"/>
                <a:buNone/>
              </a:pPr>
              <a:t>‹#›</a:t>
            </a:fld>
            <a:endParaRPr lang="en-US" sz="7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0255" y="4933950"/>
            <a:ext cx="16337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COMPANY CONFIDENTIAL</a:t>
            </a:r>
          </a:p>
        </p:txBody>
      </p:sp>
      <p:pic>
        <p:nvPicPr>
          <p:cNvPr id="12" name="Picture 11" descr="Waters_logo_black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054" y="310674"/>
            <a:ext cx="1803126" cy="416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99" r:id="rId1"/>
    <p:sldLayoutId id="2147484898" r:id="rId2"/>
    <p:sldLayoutId id="2147484897" r:id="rId3"/>
    <p:sldLayoutId id="2147484896" r:id="rId4"/>
    <p:sldLayoutId id="2147484895" r:id="rId5"/>
    <p:sldLayoutId id="2147484894" r:id="rId6"/>
    <p:sldLayoutId id="2147484893" r:id="rId7"/>
    <p:sldLayoutId id="2147484892" r:id="rId8"/>
    <p:sldLayoutId id="2147484891" r:id="rId9"/>
    <p:sldLayoutId id="2147484890" r:id="rId10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0">
          <a:solidFill>
            <a:schemeClr val="accent1"/>
          </a:solidFill>
          <a:effectLst/>
          <a:latin typeface="Arial"/>
          <a:ea typeface="MS PGothic" pitchFamily="34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233363" indent="-2333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 2" charset="2"/>
        <a:buChar char="¡"/>
        <a:defRPr sz="18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457200" indent="-2238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693738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Courier New" pitchFamily="49" charset="0"/>
        <a:buChar char="o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917575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1150938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74D4"/>
        </a:buClr>
        <a:buFont typeface="Arial" pitchFamily="34" charset="0"/>
        <a:buChar char="•"/>
        <a:defRPr sz="1800" baseline="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74D4"/>
        </a:buClr>
        <a:buFont typeface="Arial" pitchFamily="34" charset="0"/>
        <a:buChar char="•"/>
        <a:defRPr sz="1800" baseline="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None/>
        <a:defRPr sz="1800" baseline="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None/>
        <a:defRPr sz="2000" baseline="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s_logo_blac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43" y="2132314"/>
            <a:ext cx="4144964" cy="957049"/>
          </a:xfrm>
          <a:prstGeom prst="rect">
            <a:avLst/>
          </a:prstGeom>
        </p:spPr>
      </p:pic>
      <p:pic>
        <p:nvPicPr>
          <p:cNvPr id="6" name="Picture 5" descr="WATERS_PPT_ARTBAR_10x.5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1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SSV on I-Class System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1"/>
          </p:nvPr>
        </p:nvSpPr>
        <p:spPr>
          <a:xfrm>
            <a:off x="152400" y="1123950"/>
            <a:ext cx="4572000" cy="3352800"/>
          </a:xfrm>
        </p:spPr>
        <p:txBody>
          <a:bodyPr/>
          <a:lstStyle/>
          <a:p>
            <a:r>
              <a:rPr lang="en-US" dirty="0"/>
              <a:t>The SSV instructions are for a system with 4 events</a:t>
            </a:r>
          </a:p>
          <a:p>
            <a:r>
              <a:rPr lang="en-US" dirty="0"/>
              <a:t>There are only 3 event switches on an I-Class system</a:t>
            </a:r>
          </a:p>
          <a:p>
            <a:pPr lvl="1"/>
            <a:r>
              <a:rPr lang="en-US" dirty="0"/>
              <a:t>SM FTN/FL– 0 events</a:t>
            </a:r>
          </a:p>
          <a:p>
            <a:pPr lvl="1"/>
            <a:r>
              <a:rPr lang="en-US" dirty="0"/>
              <a:t>I-Class BSM – 3 events</a:t>
            </a:r>
          </a:p>
          <a:p>
            <a:r>
              <a:rPr lang="en-US" dirty="0"/>
              <a:t>Event 4 is on for all valve positions</a:t>
            </a:r>
          </a:p>
          <a:p>
            <a:pPr lvl="1"/>
            <a:r>
              <a:rPr lang="en-US" dirty="0"/>
              <a:t>Event 4 would have connected to position 1 on the valve connector</a:t>
            </a:r>
          </a:p>
          <a:p>
            <a:r>
              <a:rPr lang="en-US" dirty="0"/>
              <a:t>Short Position 1 on the valve connector to ground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562600" y="2266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2419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5562600" y="2571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2724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562600" y="2876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5562600" y="3028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5562600" y="3181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5562600" y="3333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3486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5562600" y="3638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5562600" y="3790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6400800" y="2266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6400800" y="2419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400800" y="2571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6400800" y="2724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2876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3028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3181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3333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3486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638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6400800" y="3790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 bwMode="auto">
          <a:xfrm>
            <a:off x="76200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1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7724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2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9248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3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0772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4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82296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5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3820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6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5344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/>
              <a:t>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29200" y="196215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BSM connector 1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9800" y="196215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BSM connector 2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00600" y="3270555"/>
            <a:ext cx="92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(8) Switch 1</a:t>
            </a:r>
          </a:p>
          <a:p>
            <a:r>
              <a:rPr lang="en-US" sz="900" dirty="0">
                <a:latin typeface="Arial"/>
                <a:cs typeface="Arial"/>
              </a:rPr>
              <a:t>(9) Switch 1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45221" y="2951414"/>
            <a:ext cx="84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(6) Switch 2</a:t>
            </a:r>
          </a:p>
          <a:p>
            <a:r>
              <a:rPr lang="en-US" sz="900" dirty="0">
                <a:latin typeface="Arial"/>
                <a:cs typeface="Arial"/>
              </a:rPr>
              <a:t>(7) Switch 2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8800" y="3250168"/>
            <a:ext cx="8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(8) Switch 3</a:t>
            </a:r>
          </a:p>
          <a:p>
            <a:r>
              <a:rPr lang="en-US" sz="900" dirty="0">
                <a:latin typeface="Arial"/>
                <a:cs typeface="Arial"/>
              </a:rPr>
              <a:t>(9) Switch 3 </a:t>
            </a:r>
          </a:p>
        </p:txBody>
      </p:sp>
      <p:cxnSp>
        <p:nvCxnSpPr>
          <p:cNvPr id="58" name="Curved Connector 57"/>
          <p:cNvCxnSpPr>
            <a:cxnSpLocks/>
            <a:stCxn id="24" idx="3"/>
            <a:endCxn id="43" idx="0"/>
          </p:cNvCxnSpPr>
          <p:nvPr/>
        </p:nvCxnSpPr>
        <p:spPr bwMode="auto">
          <a:xfrm flipV="1">
            <a:off x="5638800" y="2952750"/>
            <a:ext cx="2476500" cy="419100"/>
          </a:xfrm>
          <a:prstGeom prst="curvedConnector4">
            <a:avLst>
              <a:gd name="adj1" fmla="val 10821"/>
              <a:gd name="adj2" fmla="val 19261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urved Connector 57"/>
          <p:cNvCxnSpPr>
            <a:cxnSpLocks/>
            <a:endCxn id="42" idx="0"/>
          </p:cNvCxnSpPr>
          <p:nvPr/>
        </p:nvCxnSpPr>
        <p:spPr bwMode="auto">
          <a:xfrm flipV="1">
            <a:off x="6483421" y="2952750"/>
            <a:ext cx="1479479" cy="138488"/>
          </a:xfrm>
          <a:prstGeom prst="curvedConnector4">
            <a:avLst>
              <a:gd name="adj1" fmla="val 48712"/>
              <a:gd name="adj2" fmla="val 57083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5" name="Curved Connector 57"/>
          <p:cNvCxnSpPr>
            <a:cxnSpLocks/>
            <a:endCxn id="41" idx="0"/>
          </p:cNvCxnSpPr>
          <p:nvPr/>
        </p:nvCxnSpPr>
        <p:spPr bwMode="auto">
          <a:xfrm flipV="1">
            <a:off x="6477000" y="2952750"/>
            <a:ext cx="1333500" cy="417764"/>
          </a:xfrm>
          <a:prstGeom prst="curvedConnector4">
            <a:avLst>
              <a:gd name="adj1" fmla="val 48571"/>
              <a:gd name="adj2" fmla="val 15472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382000" y="257175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Ground</a:t>
            </a:r>
          </a:p>
        </p:txBody>
      </p:sp>
      <p:cxnSp>
        <p:nvCxnSpPr>
          <p:cNvPr id="84" name="Straight Arrow Connector 83"/>
          <p:cNvCxnSpPr>
            <a:endCxn id="46" idx="0"/>
          </p:cNvCxnSpPr>
          <p:nvPr/>
        </p:nvCxnSpPr>
        <p:spPr bwMode="auto">
          <a:xfrm flipH="1">
            <a:off x="8572500" y="2724150"/>
            <a:ext cx="38100" cy="228600"/>
          </a:xfrm>
          <a:prstGeom prst="straightConnector1">
            <a:avLst/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Shape 145"/>
          <p:cNvCxnSpPr>
            <a:cxnSpLocks/>
            <a:endCxn id="46" idx="1"/>
          </p:cNvCxnSpPr>
          <p:nvPr/>
        </p:nvCxnSpPr>
        <p:spPr bwMode="auto">
          <a:xfrm flipV="1">
            <a:off x="5635589" y="2990850"/>
            <a:ext cx="2898811" cy="559834"/>
          </a:xfrm>
          <a:prstGeom prst="curvedConnector3">
            <a:avLst>
              <a:gd name="adj1" fmla="val 116263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hape 145"/>
          <p:cNvCxnSpPr>
            <a:stCxn id="40" idx="2"/>
            <a:endCxn id="46" idx="2"/>
          </p:cNvCxnSpPr>
          <p:nvPr/>
        </p:nvCxnSpPr>
        <p:spPr bwMode="auto">
          <a:xfrm rot="16200000" flipH="1">
            <a:off x="8115300" y="2571750"/>
            <a:ext cx="12700" cy="914400"/>
          </a:xfrm>
          <a:prstGeom prst="curvedConnector3">
            <a:avLst>
              <a:gd name="adj1" fmla="val 3008055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hape 145"/>
          <p:cNvCxnSpPr>
            <a:cxnSpLocks/>
          </p:cNvCxnSpPr>
          <p:nvPr/>
        </p:nvCxnSpPr>
        <p:spPr bwMode="auto">
          <a:xfrm flipV="1">
            <a:off x="5600700" y="3470260"/>
            <a:ext cx="885504" cy="92090"/>
          </a:xfrm>
          <a:prstGeom prst="curvedConnector5">
            <a:avLst>
              <a:gd name="adj1" fmla="val -47055"/>
              <a:gd name="adj2" fmla="val 548763"/>
              <a:gd name="adj3" fmla="val 125816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hape 145"/>
          <p:cNvCxnSpPr>
            <a:cxnSpLocks/>
          </p:cNvCxnSpPr>
          <p:nvPr/>
        </p:nvCxnSpPr>
        <p:spPr bwMode="auto">
          <a:xfrm rot="10800000" flipV="1">
            <a:off x="6400800" y="3238500"/>
            <a:ext cx="12700" cy="304800"/>
          </a:xfrm>
          <a:prstGeom prst="curvedConnector3">
            <a:avLst>
              <a:gd name="adj1" fmla="val 1800000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2427ABD-007C-445C-A72F-BC3F47E5B867}"/>
              </a:ext>
            </a:extLst>
          </p:cNvPr>
          <p:cNvSpPr/>
          <p:nvPr/>
        </p:nvSpPr>
        <p:spPr bwMode="auto">
          <a:xfrm>
            <a:off x="5562600" y="3943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652010E-1BC6-42EF-936C-0588BB54F92B}"/>
              </a:ext>
            </a:extLst>
          </p:cNvPr>
          <p:cNvSpPr/>
          <p:nvPr/>
        </p:nvSpPr>
        <p:spPr bwMode="auto">
          <a:xfrm>
            <a:off x="6403755" y="3938422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753&quot;&gt;&lt;property id=&quot;20148&quot; value=&quot;5&quot;/&gt;&lt;property id=&quot;20300&quot; value=&quot;Slide 2&quot;/&gt;&lt;property id=&quot;20307&quot; value=&quot;257&quot;/&gt;&lt;/object&gt;&lt;object type=&quot;3&quot; unique_id=&quot;11754&quot;&gt;&lt;property id=&quot;20148&quot; value=&quot;5&quot;/&gt;&lt;property id=&quot;20300&quot; value=&quot;Slide 3&quot;/&gt;&lt;property id=&quot;20307&quot; value=&quot;258&quot;/&gt;&lt;/object&gt;&lt;object type=&quot;3&quot; unique_id=&quot;11755&quot;&gt;&lt;property id=&quot;20148&quot; value=&quot;5&quot;/&gt;&lt;property id=&quot;20300&quot; value=&quot;Slide 4&quot;/&gt;&lt;property id=&quot;20307&quot; value=&quot;259&quot;/&gt;&lt;/object&gt;&lt;object type=&quot;3&quot; unique_id=&quot;11756&quot;&gt;&lt;property id=&quot;20148&quot; value=&quot;5&quot;/&gt;&lt;property id=&quot;20300&quot; value=&quot;Slide 5&quot;/&gt;&lt;property id=&quot;20307&quot; value=&quot;261&quot;/&gt;&lt;/object&gt;&lt;object type=&quot;3&quot; unique_id=&quot;11757&quot;&gt;&lt;property id=&quot;20148&quot; value=&quot;5&quot;/&gt;&lt;property id=&quot;20300&quot; value=&quot;Slide 6&quot;/&gt;&lt;property id=&quot;20307&quot; value=&quot;260&quot;/&gt;&lt;/object&gt;&lt;object type=&quot;3&quot; unique_id=&quot;11758&quot;&gt;&lt;property id=&quot;20148&quot; value=&quot;5&quot;/&gt;&lt;property id=&quot;20300&quot; value=&quot;Slide 7&quot;/&gt;&lt;property id=&quot;20307&quot; value=&quot;262&quot;/&gt;&lt;/object&gt;&lt;object type=&quot;3&quot; unique_id=&quot;11759&quot;&gt;&lt;property id=&quot;20148&quot; value=&quot;5&quot;/&gt;&lt;property id=&quot;20300&quot; value=&quot;Slide 8&quot;/&gt;&lt;property id=&quot;20307&quot; value=&quot;263&quot;/&gt;&lt;/object&gt;&lt;object type=&quot;3&quot; unique_id=&quot;11760&quot;&gt;&lt;property id=&quot;20148&quot; value=&quot;5&quot;/&gt;&lt;property id=&quot;20300&quot; value=&quot;Slide 9&quot;/&gt;&lt;property id=&quot;20307&quot; value=&quot;264&quot;/&gt;&lt;/object&gt;&lt;object type=&quot;3&quot; unique_id=&quot;11761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s 2017 Template Extra Wide">
  <a:themeElements>
    <a:clrScheme name="Waters Brand Colors">
      <a:dk1>
        <a:srgbClr val="000000"/>
      </a:dk1>
      <a:lt1>
        <a:srgbClr val="FFFFFF"/>
      </a:lt1>
      <a:dk2>
        <a:srgbClr val="3377DD"/>
      </a:dk2>
      <a:lt2>
        <a:srgbClr val="888888"/>
      </a:lt2>
      <a:accent1>
        <a:srgbClr val="0077BB"/>
      </a:accent1>
      <a:accent2>
        <a:srgbClr val="EE7700"/>
      </a:accent2>
      <a:accent3>
        <a:srgbClr val="AAAA00"/>
      </a:accent3>
      <a:accent4>
        <a:srgbClr val="119988"/>
      </a:accent4>
      <a:accent5>
        <a:srgbClr val="993355"/>
      </a:accent5>
      <a:accent6>
        <a:srgbClr val="550088"/>
      </a:accent6>
      <a:hlink>
        <a:srgbClr val="006DAC"/>
      </a:hlink>
      <a:folHlink>
        <a:srgbClr val="4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rgbClr val="3374D4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>
            <a:latin typeface="Arial"/>
            <a:cs typeface="Arial"/>
          </a:defRPr>
        </a:defPPr>
      </a:lstStyle>
    </a:txDef>
  </a:objectDefaults>
  <a:extraClrSchemeLst>
    <a:extraClrScheme>
      <a:clrScheme name="Waters_PPT_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11">
        <a:dk1>
          <a:srgbClr val="000000"/>
        </a:dk1>
        <a:lt1>
          <a:srgbClr val="FFFFFF"/>
        </a:lt1>
        <a:dk2>
          <a:srgbClr val="331E4C"/>
        </a:dk2>
        <a:lt2>
          <a:srgbClr val="808080"/>
        </a:lt2>
        <a:accent1>
          <a:srgbClr val="00628D"/>
        </a:accent1>
        <a:accent2>
          <a:srgbClr val="788000"/>
        </a:accent2>
        <a:accent3>
          <a:srgbClr val="FFFFFF"/>
        </a:accent3>
        <a:accent4>
          <a:srgbClr val="000000"/>
        </a:accent4>
        <a:accent5>
          <a:srgbClr val="AAB7C5"/>
        </a:accent5>
        <a:accent6>
          <a:srgbClr val="6C7300"/>
        </a:accent6>
        <a:hlink>
          <a:srgbClr val="3F1948"/>
        </a:hlink>
        <a:folHlink>
          <a:srgbClr val="A63F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12">
        <a:dk1>
          <a:srgbClr val="000000"/>
        </a:dk1>
        <a:lt1>
          <a:srgbClr val="FFFFFF"/>
        </a:lt1>
        <a:dk2>
          <a:srgbClr val="331E4C"/>
        </a:dk2>
        <a:lt2>
          <a:srgbClr val="808080"/>
        </a:lt2>
        <a:accent1>
          <a:srgbClr val="90B4E6"/>
        </a:accent1>
        <a:accent2>
          <a:srgbClr val="A7B400"/>
        </a:accent2>
        <a:accent3>
          <a:srgbClr val="FFFFFF"/>
        </a:accent3>
        <a:accent4>
          <a:srgbClr val="000000"/>
        </a:accent4>
        <a:accent5>
          <a:srgbClr val="C6D6F0"/>
        </a:accent5>
        <a:accent6>
          <a:srgbClr val="97A300"/>
        </a:accent6>
        <a:hlink>
          <a:srgbClr val="956DC5"/>
        </a:hlink>
        <a:folHlink>
          <a:srgbClr val="F9A3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 White Logo Template 2008 1">
        <a:dk1>
          <a:srgbClr val="000000"/>
        </a:dk1>
        <a:lt1>
          <a:srgbClr val="FFFFFF"/>
        </a:lt1>
        <a:dk2>
          <a:srgbClr val="4BACC6"/>
        </a:dk2>
        <a:lt2>
          <a:srgbClr val="B2B2B2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9BBB59"/>
        </a:hlink>
        <a:folHlink>
          <a:srgbClr val="8064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 template jam3 edit.potx" id="{6223A88A-F586-443B-9E39-43CD8FB04109}" vid="{298CF72F-0540-4552-927B-B8E872E8C4CA}"/>
    </a:ext>
  </a:extLst>
</a:theme>
</file>

<file path=ppt/theme/theme2.xml><?xml version="1.0" encoding="utf-8"?>
<a:theme xmlns:a="http://schemas.openxmlformats.org/drawingml/2006/main" name="2017 Waters 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template jam3 edit.potx" id="{6223A88A-F586-443B-9E39-43CD8FB04109}" vid="{21F9D1CC-3A98-40B7-82BC-EF73CA5529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Waters 2017 Template Extra Wide</Template>
  <TotalTime>293</TotalTime>
  <Words>109</Words>
  <Application>Microsoft Office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Verdana</vt:lpstr>
      <vt:lpstr>Wingdings 2</vt:lpstr>
      <vt:lpstr>Waters 2017 Template Extra Wide</vt:lpstr>
      <vt:lpstr>2017 Waters Brand</vt:lpstr>
      <vt:lpstr>SSV on I-Class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Bifrost Sample Manager FMEA Review</dc:title>
  <dc:creator>Rose Solow</dc:creator>
  <cp:lastModifiedBy>Habiba Dufaux</cp:lastModifiedBy>
  <cp:revision>33</cp:revision>
  <dcterms:created xsi:type="dcterms:W3CDTF">2018-01-03T13:37:42Z</dcterms:created>
  <dcterms:modified xsi:type="dcterms:W3CDTF">2022-08-22T08:48:00Z</dcterms:modified>
</cp:coreProperties>
</file>