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 id="2147483703" r:id="rId2"/>
  </p:sldMasterIdLst>
  <p:notesMasterIdLst>
    <p:notesMasterId r:id="rId32"/>
  </p:notesMasterIdLst>
  <p:sldIdLst>
    <p:sldId id="371" r:id="rId3"/>
    <p:sldId id="449" r:id="rId4"/>
    <p:sldId id="440" r:id="rId5"/>
    <p:sldId id="441" r:id="rId6"/>
    <p:sldId id="450" r:id="rId7"/>
    <p:sldId id="458" r:id="rId8"/>
    <p:sldId id="447" r:id="rId9"/>
    <p:sldId id="451" r:id="rId10"/>
    <p:sldId id="452" r:id="rId11"/>
    <p:sldId id="454" r:id="rId12"/>
    <p:sldId id="455" r:id="rId13"/>
    <p:sldId id="457" r:id="rId14"/>
    <p:sldId id="459" r:id="rId15"/>
    <p:sldId id="460" r:id="rId16"/>
    <p:sldId id="446" r:id="rId17"/>
    <p:sldId id="426" r:id="rId18"/>
    <p:sldId id="419" r:id="rId19"/>
    <p:sldId id="427" r:id="rId20"/>
    <p:sldId id="428" r:id="rId21"/>
    <p:sldId id="429" r:id="rId22"/>
    <p:sldId id="430" r:id="rId23"/>
    <p:sldId id="431" r:id="rId24"/>
    <p:sldId id="432" r:id="rId25"/>
    <p:sldId id="433" r:id="rId26"/>
    <p:sldId id="434" r:id="rId27"/>
    <p:sldId id="435" r:id="rId28"/>
    <p:sldId id="436" r:id="rId29"/>
    <p:sldId id="355" r:id="rId30"/>
    <p:sldId id="290" r:id="rId3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424" autoAdjust="0"/>
    <p:restoredTop sz="96542" autoAdjust="0"/>
  </p:normalViewPr>
  <p:slideViewPr>
    <p:cSldViewPr>
      <p:cViewPr varScale="1">
        <p:scale>
          <a:sx n="112" d="100"/>
          <a:sy n="112" d="100"/>
        </p:scale>
        <p:origin x="582" y="108"/>
      </p:cViewPr>
      <p:guideLst>
        <p:guide orient="horz" pos="2160"/>
        <p:guide pos="2880"/>
      </p:guideLst>
    </p:cSldViewPr>
  </p:slideViewPr>
  <p:outlineViewPr>
    <p:cViewPr>
      <p:scale>
        <a:sx n="33" d="100"/>
        <a:sy n="33" d="100"/>
      </p:scale>
      <p:origin x="0" y="15014"/>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469C019F-7E5C-44A4-A0A4-065136F6C0FA}" type="datetimeFigureOut">
              <a:rPr lang="en-US" smtClean="0"/>
              <a:pPr/>
              <a:t>11/25/2021</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D6FD700B-2A8A-4322-A7D6-5051097CCE5E}" type="slidenum">
              <a:rPr lang="en-US" smtClean="0"/>
              <a:pPr/>
              <a:t>‹#›</a:t>
            </a:fld>
            <a:endParaRPr lang="en-US"/>
          </a:p>
        </p:txBody>
      </p:sp>
    </p:spTree>
    <p:extLst>
      <p:ext uri="{BB962C8B-B14F-4D97-AF65-F5344CB8AC3E}">
        <p14:creationId xmlns:p14="http://schemas.microsoft.com/office/powerpoint/2010/main" val="15434902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FD700B-2A8A-4322-A7D6-5051097CCE5E}" type="slidenum">
              <a:rPr lang="en-US" smtClean="0"/>
              <a:pPr/>
              <a:t>6</a:t>
            </a:fld>
            <a:endParaRPr lang="en-US"/>
          </a:p>
        </p:txBody>
      </p:sp>
    </p:spTree>
    <p:extLst>
      <p:ext uri="{BB962C8B-B14F-4D97-AF65-F5344CB8AC3E}">
        <p14:creationId xmlns:p14="http://schemas.microsoft.com/office/powerpoint/2010/main" val="2893389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FD700B-2A8A-4322-A7D6-5051097CCE5E}" type="slidenum">
              <a:rPr lang="en-US" smtClean="0"/>
              <a:pPr/>
              <a:t>7</a:t>
            </a:fld>
            <a:endParaRPr lang="en-US"/>
          </a:p>
        </p:txBody>
      </p:sp>
    </p:spTree>
    <p:extLst>
      <p:ext uri="{BB962C8B-B14F-4D97-AF65-F5344CB8AC3E}">
        <p14:creationId xmlns:p14="http://schemas.microsoft.com/office/powerpoint/2010/main" val="4259898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ea typeface="ＭＳ Ｐゴシック" charset="-128"/>
                <a:cs typeface="ＭＳ Ｐゴシック" charset="-128"/>
              </a:rPr>
              <a:t> </a:t>
            </a:r>
          </a:p>
          <a:p>
            <a:endParaRPr lang="en-US" dirty="0"/>
          </a:p>
        </p:txBody>
      </p:sp>
      <p:sp>
        <p:nvSpPr>
          <p:cNvPr id="4" name="Slide Number Placeholder 3"/>
          <p:cNvSpPr>
            <a:spLocks noGrp="1"/>
          </p:cNvSpPr>
          <p:nvPr>
            <p:ph type="sldNum" sz="quarter" idx="10"/>
          </p:nvPr>
        </p:nvSpPr>
        <p:spPr/>
        <p:txBody>
          <a:bodyPr/>
          <a:lstStyle/>
          <a:p>
            <a:fld id="{BBCF9E4D-E68A-4122-92DF-73AF5C94C96C}" type="slidenum">
              <a:rPr lang="en-US" smtClean="0"/>
              <a:pPr/>
              <a:t>14</a:t>
            </a:fld>
            <a:endParaRPr lang="en-US"/>
          </a:p>
        </p:txBody>
      </p:sp>
    </p:spTree>
    <p:extLst>
      <p:ext uri="{BB962C8B-B14F-4D97-AF65-F5344CB8AC3E}">
        <p14:creationId xmlns:p14="http://schemas.microsoft.com/office/powerpoint/2010/main" val="1661783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FD700B-2A8A-4322-A7D6-5051097CCE5E}" type="slidenum">
              <a:rPr lang="en-US" smtClean="0"/>
              <a:pPr/>
              <a:t>19</a:t>
            </a:fld>
            <a:endParaRPr lang="en-US"/>
          </a:p>
        </p:txBody>
      </p:sp>
    </p:spTree>
    <p:extLst>
      <p:ext uri="{BB962C8B-B14F-4D97-AF65-F5344CB8AC3E}">
        <p14:creationId xmlns:p14="http://schemas.microsoft.com/office/powerpoint/2010/main" val="19140420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FD700B-2A8A-4322-A7D6-5051097CCE5E}" type="slidenum">
              <a:rPr lang="en-US" smtClean="0"/>
              <a:pPr/>
              <a:t>22</a:t>
            </a:fld>
            <a:endParaRPr lang="en-US"/>
          </a:p>
        </p:txBody>
      </p:sp>
    </p:spTree>
    <p:extLst>
      <p:ext uri="{BB962C8B-B14F-4D97-AF65-F5344CB8AC3E}">
        <p14:creationId xmlns:p14="http://schemas.microsoft.com/office/powerpoint/2010/main" val="1800172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ea typeface="ＭＳ Ｐゴシック" charset="-128"/>
                <a:cs typeface="ＭＳ Ｐゴシック" charset="-128"/>
              </a:rPr>
              <a:t> </a:t>
            </a:r>
          </a:p>
          <a:p>
            <a:endParaRPr lang="en-US" dirty="0"/>
          </a:p>
        </p:txBody>
      </p:sp>
      <p:sp>
        <p:nvSpPr>
          <p:cNvPr id="4" name="Slide Number Placeholder 3"/>
          <p:cNvSpPr>
            <a:spLocks noGrp="1"/>
          </p:cNvSpPr>
          <p:nvPr>
            <p:ph type="sldNum" sz="quarter" idx="10"/>
          </p:nvPr>
        </p:nvSpPr>
        <p:spPr/>
        <p:txBody>
          <a:bodyPr/>
          <a:lstStyle/>
          <a:p>
            <a:fld id="{BBCF9E4D-E68A-4122-92DF-73AF5C94C96C}" type="slidenum">
              <a:rPr lang="en-US" smtClean="0"/>
              <a:pPr/>
              <a:t>29</a:t>
            </a:fld>
            <a:endParaRPr lang="en-US"/>
          </a:p>
        </p:txBody>
      </p:sp>
    </p:spTree>
    <p:extLst>
      <p:ext uri="{BB962C8B-B14F-4D97-AF65-F5344CB8AC3E}">
        <p14:creationId xmlns:p14="http://schemas.microsoft.com/office/powerpoint/2010/main" val="12944912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6" name="Rectangle 8"/>
          <p:cNvSpPr>
            <a:spLocks noGrp="1" noChangeArrowheads="1"/>
          </p:cNvSpPr>
          <p:nvPr>
            <p:ph type="ctrTitle"/>
          </p:nvPr>
        </p:nvSpPr>
        <p:spPr>
          <a:xfrm>
            <a:off x="685800" y="2130425"/>
            <a:ext cx="7772400" cy="1470025"/>
          </a:xfrm>
        </p:spPr>
        <p:txBody>
          <a:bodyPr lIns="0" tIns="0" rIns="0" bIns="0" anchor="ctr"/>
          <a:lstStyle>
            <a:lvl1pPr algn="ctr">
              <a:lnSpc>
                <a:spcPct val="110000"/>
              </a:lnSpc>
              <a:defRPr smtClean="0">
                <a:solidFill>
                  <a:schemeClr val="tx1"/>
                </a:solidFill>
                <a:effectLst/>
              </a:defRPr>
            </a:lvl1pPr>
          </a:lstStyle>
          <a:p>
            <a:r>
              <a:rPr lang="en-US"/>
              <a:t>Click to edit Master title style</a:t>
            </a:r>
            <a:endParaRPr lang="en-US" dirty="0"/>
          </a:p>
        </p:txBody>
      </p:sp>
      <p:sp>
        <p:nvSpPr>
          <p:cNvPr id="7" name="Rectangle 14"/>
          <p:cNvSpPr>
            <a:spLocks noGrp="1" noChangeArrowheads="1"/>
          </p:cNvSpPr>
          <p:nvPr>
            <p:ph type="subTitle" idx="1"/>
          </p:nvPr>
        </p:nvSpPr>
        <p:spPr>
          <a:xfrm>
            <a:off x="1371600" y="3886200"/>
            <a:ext cx="6400800" cy="1752600"/>
          </a:xfrm>
        </p:spPr>
        <p:txBody>
          <a:bodyPr anchor="ctr"/>
          <a:lstStyle>
            <a:lvl1pPr marL="0" indent="0" algn="ctr">
              <a:buFont typeface="Wingdings 2" pitchFamily="18" charset="2"/>
              <a:buNone/>
              <a:defRPr b="1" smtClean="0">
                <a:solidFill>
                  <a:schemeClr val="accent1"/>
                </a:solidFill>
                <a:effectLst/>
              </a:defRPr>
            </a:lvl1pPr>
          </a:lstStyle>
          <a:p>
            <a:r>
              <a:rPr lang="en-US"/>
              <a:t>Click to edit Master subtitle style</a:t>
            </a:r>
            <a:endParaRPr lang="en-US" dirty="0"/>
          </a:p>
        </p:txBody>
      </p:sp>
    </p:spTree>
    <p:extLst>
      <p:ext uri="{BB962C8B-B14F-4D97-AF65-F5344CB8AC3E}">
        <p14:creationId xmlns:p14="http://schemas.microsoft.com/office/powerpoint/2010/main" val="892931591"/>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Boxes">
    <p:spTree>
      <p:nvGrpSpPr>
        <p:cNvPr id="1" name=""/>
        <p:cNvGrpSpPr/>
        <p:nvPr/>
      </p:nvGrpSpPr>
      <p:grpSpPr>
        <a:xfrm>
          <a:off x="0" y="0"/>
          <a:ext cx="0" cy="0"/>
          <a:chOff x="0" y="0"/>
          <a:chExt cx="0" cy="0"/>
        </a:xfrm>
      </p:grpSpPr>
      <p:sp>
        <p:nvSpPr>
          <p:cNvPr id="7" name="Rectangle 16"/>
          <p:cNvSpPr>
            <a:spLocks noGrp="1" noChangeArrowheads="1"/>
          </p:cNvSpPr>
          <p:nvPr>
            <p:ph type="title"/>
          </p:nvPr>
        </p:nvSpPr>
        <p:spPr bwMode="gray">
          <a:xfrm>
            <a:off x="139336" y="31468"/>
            <a:ext cx="6858000" cy="1005840"/>
          </a:xfrm>
          <a:prstGeom prst="rect">
            <a:avLst/>
          </a:prstGeom>
          <a:noFill/>
          <a:ln w="9525">
            <a:noFill/>
            <a:miter lim="800000"/>
            <a:headEnd/>
            <a:tailEnd/>
          </a:ln>
          <a:effectLst/>
        </p:spPr>
        <p:txBody>
          <a:bodyPr/>
          <a:lstStyle/>
          <a:p>
            <a:pPr lvl="0"/>
            <a:r>
              <a:rPr lang="en-US"/>
              <a:t>Click to edit Master title style</a:t>
            </a:r>
            <a:endParaRPr lang="en-US" dirty="0"/>
          </a:p>
        </p:txBody>
      </p:sp>
      <p:sp>
        <p:nvSpPr>
          <p:cNvPr id="10" name="Content Placeholder 2"/>
          <p:cNvSpPr>
            <a:spLocks noGrp="1"/>
          </p:cNvSpPr>
          <p:nvPr>
            <p:ph sz="half" idx="1"/>
          </p:nvPr>
        </p:nvSpPr>
        <p:spPr>
          <a:xfrm>
            <a:off x="223838" y="1338944"/>
            <a:ext cx="4114800" cy="2514600"/>
          </a:xfrm>
        </p:spPr>
        <p:txBody>
          <a:bodyPr/>
          <a:lstStyle>
            <a:lvl1pPr marL="233363" indent="-233363">
              <a:defRPr sz="1600"/>
            </a:lvl1pPr>
            <a:lvl2pPr marL="284163" indent="-171450">
              <a:defRPr sz="1400">
                <a:latin typeface="+mn-lt"/>
              </a:defRPr>
            </a:lvl2pPr>
            <a:lvl3pPr marL="396875" indent="-165100">
              <a:defRPr sz="1400">
                <a:latin typeface="+mn-lt"/>
              </a:defRPr>
            </a:lvl3pPr>
            <a:lvl4pPr marL="630238" indent="-173038">
              <a:defRPr sz="1400">
                <a:latin typeface="+mn-lt"/>
              </a:defRPr>
            </a:lvl4pPr>
            <a:lvl5pPr marL="801688" indent="-171450">
              <a:defRPr sz="1400">
                <a:latin typeface="+mn-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2"/>
          <p:cNvSpPr>
            <a:spLocks noGrp="1"/>
          </p:cNvSpPr>
          <p:nvPr>
            <p:ph sz="half" idx="12"/>
          </p:nvPr>
        </p:nvSpPr>
        <p:spPr>
          <a:xfrm>
            <a:off x="4701364" y="1338944"/>
            <a:ext cx="4256315" cy="2514600"/>
          </a:xfrm>
        </p:spPr>
        <p:txBody>
          <a:bodyPr/>
          <a:lstStyle>
            <a:lvl1pPr marL="233363" indent="-233363">
              <a:defRPr sz="1600"/>
            </a:lvl1pPr>
            <a:lvl2pPr marL="284163" indent="-171450">
              <a:defRPr sz="1400">
                <a:latin typeface="+mn-lt"/>
              </a:defRPr>
            </a:lvl2pPr>
            <a:lvl3pPr marL="382588" indent="-150813">
              <a:defRPr sz="1400">
                <a:latin typeface="+mn-lt"/>
              </a:defRPr>
            </a:lvl3pPr>
            <a:lvl4pPr marL="606425" indent="-149225">
              <a:defRPr sz="1400">
                <a:latin typeface="+mn-lt"/>
              </a:defRPr>
            </a:lvl4pPr>
            <a:lvl5pPr marL="798513" indent="-171450">
              <a:defRPr sz="1400">
                <a:latin typeface="+mn-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p:cNvSpPr>
            <a:spLocks noGrp="1"/>
          </p:cNvSpPr>
          <p:nvPr>
            <p:ph sz="half" idx="13"/>
          </p:nvPr>
        </p:nvSpPr>
        <p:spPr>
          <a:xfrm>
            <a:off x="228600" y="4025791"/>
            <a:ext cx="8675914" cy="2560320"/>
          </a:xfrm>
          <a:noFill/>
          <a:ln>
            <a:solidFill>
              <a:schemeClr val="tx1"/>
            </a:solidFill>
          </a:ln>
        </p:spPr>
        <p:txBody>
          <a:bodyPr/>
          <a:lstStyle>
            <a:lvl1pPr marL="233363" indent="-233363">
              <a:defRPr sz="1600"/>
            </a:lvl1pPr>
            <a:lvl2pPr marL="287338" indent="-163513">
              <a:defRPr sz="1400">
                <a:latin typeface="+mn-lt"/>
              </a:defRPr>
            </a:lvl2pPr>
            <a:lvl3pPr marL="393700" indent="-163513">
              <a:tabLst/>
              <a:defRPr sz="1400">
                <a:latin typeface="+mn-lt"/>
              </a:defRPr>
            </a:lvl3pPr>
            <a:lvl4pPr marL="627063" indent="-168275">
              <a:defRPr sz="1400">
                <a:latin typeface="+mn-lt"/>
              </a:defRPr>
            </a:lvl4pPr>
            <a:lvl5pPr marL="792163" indent="-165100">
              <a:defRPr sz="1400">
                <a:latin typeface="+mn-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50290281"/>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2012 Title">
    <p:spTree>
      <p:nvGrpSpPr>
        <p:cNvPr id="1" name=""/>
        <p:cNvGrpSpPr/>
        <p:nvPr/>
      </p:nvGrpSpPr>
      <p:grpSpPr>
        <a:xfrm>
          <a:off x="0" y="0"/>
          <a:ext cx="0" cy="0"/>
          <a:chOff x="0" y="0"/>
          <a:chExt cx="0" cy="0"/>
        </a:xfrm>
      </p:grpSpPr>
      <p:sp>
        <p:nvSpPr>
          <p:cNvPr id="6" name="Rectangle 8"/>
          <p:cNvSpPr>
            <a:spLocks noGrp="1" noChangeArrowheads="1"/>
          </p:cNvSpPr>
          <p:nvPr>
            <p:ph type="ctrTitle"/>
          </p:nvPr>
        </p:nvSpPr>
        <p:spPr>
          <a:xfrm>
            <a:off x="685800" y="2130425"/>
            <a:ext cx="7772400" cy="1470025"/>
          </a:xfrm>
        </p:spPr>
        <p:txBody>
          <a:bodyPr lIns="0" tIns="0" rIns="0" bIns="0" anchor="ctr"/>
          <a:lstStyle>
            <a:lvl1pPr algn="ctr">
              <a:lnSpc>
                <a:spcPct val="110000"/>
              </a:lnSpc>
              <a:defRPr smtClean="0">
                <a:solidFill>
                  <a:schemeClr val="tx1"/>
                </a:solidFill>
                <a:effectLst/>
              </a:defRPr>
            </a:lvl1pPr>
          </a:lstStyle>
          <a:p>
            <a:r>
              <a:rPr lang="en-US"/>
              <a:t>Click to edit Master title style</a:t>
            </a:r>
            <a:endParaRPr lang="en-US" dirty="0"/>
          </a:p>
        </p:txBody>
      </p:sp>
      <p:sp>
        <p:nvSpPr>
          <p:cNvPr id="7" name="Rectangle 14"/>
          <p:cNvSpPr>
            <a:spLocks noGrp="1" noChangeArrowheads="1"/>
          </p:cNvSpPr>
          <p:nvPr>
            <p:ph type="subTitle" idx="1"/>
          </p:nvPr>
        </p:nvSpPr>
        <p:spPr>
          <a:xfrm>
            <a:off x="1371600" y="3886200"/>
            <a:ext cx="6400800" cy="1752600"/>
          </a:xfrm>
        </p:spPr>
        <p:txBody>
          <a:bodyPr anchor="ctr"/>
          <a:lstStyle>
            <a:lvl1pPr marL="0" indent="0" algn="ctr">
              <a:buFont typeface="Wingdings 2" pitchFamily="18" charset="2"/>
              <a:buNone/>
              <a:defRPr b="1" smtClean="0">
                <a:solidFill>
                  <a:schemeClr val="accent1"/>
                </a:solidFill>
                <a:effectLst/>
              </a:defRPr>
            </a:lvl1pPr>
          </a:lstStyle>
          <a:p>
            <a:r>
              <a:rPr lang="en-US"/>
              <a:t>Click to edit Master subtitle style</a:t>
            </a:r>
            <a:endParaRPr lang="en-US" dirty="0"/>
          </a:p>
        </p:txBody>
      </p:sp>
    </p:spTree>
    <p:extLst>
      <p:ext uri="{BB962C8B-B14F-4D97-AF65-F5344CB8AC3E}">
        <p14:creationId xmlns:p14="http://schemas.microsoft.com/office/powerpoint/2010/main" val="1230947519"/>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4E28CB9-CC5E-4A2B-91F5-DF83741B12A6}" type="datetimeFigureOut">
              <a:rPr lang="en-US" smtClean="0"/>
              <a:pPr/>
              <a:t>11/25/2021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62108CC-69DE-4285-B696-B152C6015C45}" type="slidenum">
              <a:rPr lang="en-US" smtClean="0"/>
              <a:pPr/>
              <a:t>‹#›</a:t>
            </a:fld>
            <a:endParaRPr lang="en-US"/>
          </a:p>
        </p:txBody>
      </p:sp>
    </p:spTree>
    <p:extLst>
      <p:ext uri="{BB962C8B-B14F-4D97-AF65-F5344CB8AC3E}">
        <p14:creationId xmlns:p14="http://schemas.microsoft.com/office/powerpoint/2010/main" val="945213632"/>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75770574"/>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28335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012 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p:spPr>
        <p:txBody>
          <a:bodyPr anchor="ctr"/>
          <a:lstStyle>
            <a:lvl1pPr marL="0" indent="0" algn="ctr">
              <a:buNone/>
              <a:defRPr sz="2400" b="1">
                <a:solidFill>
                  <a:srgbClr val="4F81BD"/>
                </a:solidFill>
                <a:effectLst/>
                <a:latin typeface="+mj-l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36663235"/>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012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1767" y="-27856"/>
            <a:ext cx="6858000" cy="1066800"/>
          </a:xfrm>
        </p:spPr>
        <p:txBody>
          <a:bodyPr/>
          <a:lstStyle/>
          <a:p>
            <a:r>
              <a:rPr lang="en-US"/>
              <a:t>Click to edit Master title style</a:t>
            </a:r>
            <a:endParaRPr lang="en-US" dirty="0"/>
          </a:p>
        </p:txBody>
      </p:sp>
      <p:sp>
        <p:nvSpPr>
          <p:cNvPr id="3" name="Content Placeholder 2"/>
          <p:cNvSpPr>
            <a:spLocks noGrp="1"/>
          </p:cNvSpPr>
          <p:nvPr>
            <p:ph idx="1"/>
          </p:nvPr>
        </p:nvSpPr>
        <p:spPr>
          <a:xfrm>
            <a:off x="130628" y="1312000"/>
            <a:ext cx="8686800" cy="5029200"/>
          </a:xfrm>
        </p:spPr>
        <p:txBody>
          <a:bodyPr>
            <a:normAutofit/>
          </a:bodyPr>
          <a:lstStyle>
            <a:lvl1pPr marL="233363" marR="0" indent="-233363" algn="l" defTabSz="914400" rtl="0" eaLnBrk="1" fontAlgn="base" latinLnBrk="0" hangingPunct="1">
              <a:lnSpc>
                <a:spcPct val="110000"/>
              </a:lnSpc>
              <a:spcBef>
                <a:spcPct val="20000"/>
              </a:spcBef>
              <a:spcAft>
                <a:spcPct val="0"/>
              </a:spcAft>
              <a:buClr>
                <a:srgbClr val="4F81BD"/>
              </a:buClr>
              <a:buSzTx/>
              <a:buFont typeface="Wingdings 2" pitchFamily="18" charset="2"/>
              <a:buChar char="¡"/>
              <a:tabLst/>
              <a:defRPr/>
            </a:lvl1pPr>
            <a:lvl2pPr marL="457200" marR="0" indent="-223838" algn="l" defTabSz="914400" rtl="0" eaLnBrk="1" fontAlgn="base" latinLnBrk="0" hangingPunct="1">
              <a:lnSpc>
                <a:spcPct val="110000"/>
              </a:lnSpc>
              <a:spcBef>
                <a:spcPct val="20000"/>
              </a:spcBef>
              <a:spcAft>
                <a:spcPct val="0"/>
              </a:spcAft>
              <a:buClr>
                <a:srgbClr val="4F81BD"/>
              </a:buClr>
              <a:buSzTx/>
              <a:buFont typeface="Verdana" pitchFamily="34" charset="0"/>
              <a:buChar char="–"/>
              <a:tabLst/>
              <a:defRPr/>
            </a:lvl2pPr>
            <a:lvl3pPr marL="693738" marR="0" indent="-228600" algn="l" defTabSz="914400" rtl="0" eaLnBrk="1" fontAlgn="base" latinLnBrk="0" hangingPunct="1">
              <a:lnSpc>
                <a:spcPct val="110000"/>
              </a:lnSpc>
              <a:spcBef>
                <a:spcPct val="20000"/>
              </a:spcBef>
              <a:spcAft>
                <a:spcPct val="0"/>
              </a:spcAft>
              <a:buClr>
                <a:srgbClr val="4F81BD"/>
              </a:buClr>
              <a:buSzPct val="80000"/>
              <a:buFont typeface="Courier New" pitchFamily="49" charset="0"/>
              <a:buChar char="o"/>
              <a:tabLst/>
              <a:defRPr/>
            </a:lvl3pPr>
            <a:lvl4pPr marL="917575" marR="0" indent="-228600" algn="l" defTabSz="914400" rtl="0" eaLnBrk="1" fontAlgn="base" latinLnBrk="0" hangingPunct="1">
              <a:lnSpc>
                <a:spcPct val="110000"/>
              </a:lnSpc>
              <a:spcBef>
                <a:spcPct val="20000"/>
              </a:spcBef>
              <a:spcAft>
                <a:spcPct val="0"/>
              </a:spcAft>
              <a:buClr>
                <a:srgbClr val="4F81BD"/>
              </a:buClr>
              <a:buSzTx/>
              <a:buFont typeface="Arial" pitchFamily="34" charset="0"/>
              <a:buChar char="•"/>
              <a:tabLst/>
              <a:defRPr baseline="0"/>
            </a:lvl4pPr>
            <a:lvl5pPr marL="1150938" marR="0" indent="-228600" algn="l" defTabSz="914400" rtl="0" eaLnBrk="1" fontAlgn="base" latinLnBrk="0" hangingPunct="1">
              <a:lnSpc>
                <a:spcPct val="110000"/>
              </a:lnSpc>
              <a:spcBef>
                <a:spcPct val="20000"/>
              </a:spcBef>
              <a:spcAft>
                <a:spcPct val="0"/>
              </a:spcAft>
              <a:buClr>
                <a:srgbClr val="4F81BD"/>
              </a:buClr>
              <a:buSzTx/>
              <a:buFont typeface="Arial" pitchFamily="34" charset="0"/>
              <a:buChar cha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1852804993"/>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012 Title Only">
    <p:spTree>
      <p:nvGrpSpPr>
        <p:cNvPr id="1" name=""/>
        <p:cNvGrpSpPr/>
        <p:nvPr/>
      </p:nvGrpSpPr>
      <p:grpSpPr>
        <a:xfrm>
          <a:off x="0" y="0"/>
          <a:ext cx="0" cy="0"/>
          <a:chOff x="0" y="0"/>
          <a:chExt cx="0" cy="0"/>
        </a:xfrm>
      </p:grpSpPr>
      <p:sp>
        <p:nvSpPr>
          <p:cNvPr id="3" name="Rectangle 16"/>
          <p:cNvSpPr>
            <a:spLocks noGrp="1" noChangeArrowheads="1"/>
          </p:cNvSpPr>
          <p:nvPr>
            <p:ph type="title"/>
          </p:nvPr>
        </p:nvSpPr>
        <p:spPr bwMode="gray">
          <a:xfrm>
            <a:off x="141767" y="-5542"/>
            <a:ext cx="6489700" cy="1041400"/>
          </a:xfrm>
          <a:prstGeom prst="rect">
            <a:avLst/>
          </a:prstGeom>
          <a:noFill/>
          <a:ln w="9525">
            <a:noFill/>
            <a:miter lim="800000"/>
            <a:headEnd/>
            <a:tailEnd/>
          </a:ln>
          <a:effectLst/>
        </p:spPr>
        <p:txBody>
          <a:bodyPr/>
          <a:lstStyle/>
          <a:p>
            <a:pPr lvl="0"/>
            <a:r>
              <a:rPr lang="en-US"/>
              <a:t>Click to edit Master title style</a:t>
            </a:r>
            <a:endParaRPr lang="en-US" dirty="0"/>
          </a:p>
        </p:txBody>
      </p:sp>
    </p:spTree>
    <p:extLst>
      <p:ext uri="{BB962C8B-B14F-4D97-AF65-F5344CB8AC3E}">
        <p14:creationId xmlns:p14="http://schemas.microsoft.com/office/powerpoint/2010/main" val="2544805590"/>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2012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1055309"/>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18836" y="1328056"/>
            <a:ext cx="4343400" cy="5029200"/>
          </a:xfrm>
        </p:spPr>
        <p:txBody>
          <a:bodyPr>
            <a:normAutofit/>
          </a:bodyPr>
          <a:lstStyle>
            <a:lvl1pPr marL="233363" marR="0" indent="-233363" algn="l" defTabSz="914400" rtl="0" eaLnBrk="1" fontAlgn="base" latinLnBrk="0" hangingPunct="1">
              <a:lnSpc>
                <a:spcPct val="110000"/>
              </a:lnSpc>
              <a:spcBef>
                <a:spcPct val="20000"/>
              </a:spcBef>
              <a:spcAft>
                <a:spcPct val="0"/>
              </a:spcAft>
              <a:buClr>
                <a:srgbClr val="4F81BD"/>
              </a:buClr>
              <a:buSzTx/>
              <a:buFont typeface="Wingdings 2" pitchFamily="18" charset="2"/>
              <a:buChar char="¡"/>
              <a:tabLst/>
              <a:defRPr sz="1800"/>
            </a:lvl1pPr>
            <a:lvl2pPr marL="457200" marR="0" indent="-223838" algn="l" defTabSz="914400" rtl="0" eaLnBrk="1" fontAlgn="base" latinLnBrk="0" hangingPunct="1">
              <a:lnSpc>
                <a:spcPct val="110000"/>
              </a:lnSpc>
              <a:spcBef>
                <a:spcPct val="20000"/>
              </a:spcBef>
              <a:spcAft>
                <a:spcPct val="0"/>
              </a:spcAft>
              <a:buClr>
                <a:srgbClr val="4F81BD"/>
              </a:buClr>
              <a:buSzTx/>
              <a:buFont typeface="Verdana" pitchFamily="34" charset="0"/>
              <a:buChar char="–"/>
              <a:tabLst/>
              <a:defRPr sz="1600">
                <a:latin typeface="+mn-lt"/>
              </a:defRPr>
            </a:lvl2pPr>
            <a:lvl3pPr marL="693738" marR="0" indent="-228600" algn="l" defTabSz="914400" rtl="0" eaLnBrk="1" fontAlgn="base" latinLnBrk="0" hangingPunct="1">
              <a:lnSpc>
                <a:spcPct val="110000"/>
              </a:lnSpc>
              <a:spcBef>
                <a:spcPct val="20000"/>
              </a:spcBef>
              <a:spcAft>
                <a:spcPct val="0"/>
              </a:spcAft>
              <a:buClr>
                <a:srgbClr val="4F81BD"/>
              </a:buClr>
              <a:buSzPct val="80000"/>
              <a:buFont typeface="Courier New" pitchFamily="49" charset="0"/>
              <a:buChar char="o"/>
              <a:tabLst/>
              <a:defRPr sz="1600">
                <a:latin typeface="+mn-lt"/>
              </a:defRPr>
            </a:lvl3pPr>
            <a:lvl4pPr marL="917575" marR="0" indent="-228600" algn="l" defTabSz="914400" rtl="0" eaLnBrk="1" fontAlgn="base" latinLnBrk="0" hangingPunct="1">
              <a:lnSpc>
                <a:spcPct val="110000"/>
              </a:lnSpc>
              <a:spcBef>
                <a:spcPct val="20000"/>
              </a:spcBef>
              <a:spcAft>
                <a:spcPct val="0"/>
              </a:spcAft>
              <a:buClr>
                <a:srgbClr val="4F81BD"/>
              </a:buClr>
              <a:buSzTx/>
              <a:buFont typeface="Arial" pitchFamily="34" charset="0"/>
              <a:buChar char="•"/>
              <a:tabLst/>
              <a:defRPr sz="1600">
                <a:latin typeface="+mn-lt"/>
              </a:defRPr>
            </a:lvl4pPr>
            <a:lvl5pPr marL="1150938" marR="0" indent="-228600" algn="l" defTabSz="914400" rtl="0" eaLnBrk="1" fontAlgn="base" latinLnBrk="0" hangingPunct="1">
              <a:lnSpc>
                <a:spcPct val="110000"/>
              </a:lnSpc>
              <a:spcBef>
                <a:spcPct val="20000"/>
              </a:spcBef>
              <a:spcAft>
                <a:spcPct val="0"/>
              </a:spcAft>
              <a:buClr>
                <a:srgbClr val="4F81BD"/>
              </a:buClr>
              <a:buSzTx/>
              <a:buFont typeface="Arial" pitchFamily="34" charset="0"/>
              <a:buChar char="•"/>
              <a:tabLst/>
              <a:defRPr sz="1600">
                <a:latin typeface="+mn-lt"/>
              </a:defRPr>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4" name="Content Placeholder 3"/>
          <p:cNvSpPr>
            <a:spLocks noGrp="1"/>
          </p:cNvSpPr>
          <p:nvPr>
            <p:ph sz="half" idx="2"/>
          </p:nvPr>
        </p:nvSpPr>
        <p:spPr>
          <a:xfrm>
            <a:off x="4648200" y="1328056"/>
            <a:ext cx="4343400" cy="5029200"/>
          </a:xfrm>
        </p:spPr>
        <p:txBody>
          <a:bodyPr>
            <a:normAutofit/>
          </a:bodyPr>
          <a:lstStyle>
            <a:lvl1pPr marL="233363" marR="0" indent="-233363" algn="l" defTabSz="914400" rtl="0" eaLnBrk="1" fontAlgn="base" latinLnBrk="0" hangingPunct="1">
              <a:lnSpc>
                <a:spcPct val="110000"/>
              </a:lnSpc>
              <a:spcBef>
                <a:spcPct val="20000"/>
              </a:spcBef>
              <a:spcAft>
                <a:spcPct val="0"/>
              </a:spcAft>
              <a:buClr>
                <a:srgbClr val="4F81BD"/>
              </a:buClr>
              <a:buSzTx/>
              <a:buFont typeface="Wingdings 2" pitchFamily="18" charset="2"/>
              <a:buChar char="¡"/>
              <a:tabLst/>
              <a:defRPr sz="1800"/>
            </a:lvl1pPr>
            <a:lvl2pPr marL="457200" marR="0" indent="-223838" algn="l" defTabSz="914400" rtl="0" eaLnBrk="1" fontAlgn="base" latinLnBrk="0" hangingPunct="1">
              <a:lnSpc>
                <a:spcPct val="110000"/>
              </a:lnSpc>
              <a:spcBef>
                <a:spcPct val="20000"/>
              </a:spcBef>
              <a:spcAft>
                <a:spcPct val="0"/>
              </a:spcAft>
              <a:buClr>
                <a:srgbClr val="4F81BD"/>
              </a:buClr>
              <a:buSzTx/>
              <a:buFont typeface="Verdana" pitchFamily="34" charset="0"/>
              <a:buChar char="–"/>
              <a:tabLst/>
              <a:defRPr sz="1600">
                <a:latin typeface="+mn-lt"/>
              </a:defRPr>
            </a:lvl2pPr>
            <a:lvl3pPr marL="693738" marR="0" indent="-228600" algn="l" defTabSz="914400" rtl="0" eaLnBrk="1" fontAlgn="base" latinLnBrk="0" hangingPunct="1">
              <a:lnSpc>
                <a:spcPct val="110000"/>
              </a:lnSpc>
              <a:spcBef>
                <a:spcPct val="20000"/>
              </a:spcBef>
              <a:spcAft>
                <a:spcPct val="0"/>
              </a:spcAft>
              <a:buClr>
                <a:srgbClr val="4F81BD"/>
              </a:buClr>
              <a:buSzPct val="80000"/>
              <a:buFont typeface="Courier New" pitchFamily="49" charset="0"/>
              <a:buChar char="o"/>
              <a:tabLst/>
              <a:defRPr sz="1600">
                <a:latin typeface="+mn-lt"/>
              </a:defRPr>
            </a:lvl3pPr>
            <a:lvl4pPr marL="917575" marR="0" indent="-228600" algn="l" defTabSz="914400" rtl="0" eaLnBrk="1" fontAlgn="base" latinLnBrk="0" hangingPunct="1">
              <a:lnSpc>
                <a:spcPct val="110000"/>
              </a:lnSpc>
              <a:spcBef>
                <a:spcPct val="20000"/>
              </a:spcBef>
              <a:spcAft>
                <a:spcPct val="0"/>
              </a:spcAft>
              <a:buClr>
                <a:srgbClr val="4F81BD"/>
              </a:buClr>
              <a:buSzTx/>
              <a:buFont typeface="Arial" pitchFamily="34" charset="0"/>
              <a:buChar char="•"/>
              <a:tabLst/>
              <a:defRPr sz="1600">
                <a:latin typeface="+mn-lt"/>
              </a:defRPr>
            </a:lvl4pPr>
            <a:lvl5pPr marL="1150938" marR="0" indent="-228600" algn="l" defTabSz="914400" rtl="0" eaLnBrk="1" fontAlgn="base" latinLnBrk="0" hangingPunct="1">
              <a:lnSpc>
                <a:spcPct val="110000"/>
              </a:lnSpc>
              <a:spcBef>
                <a:spcPct val="20000"/>
              </a:spcBef>
              <a:spcAft>
                <a:spcPct val="0"/>
              </a:spcAft>
              <a:buClr>
                <a:srgbClr val="4F81BD"/>
              </a:buClr>
              <a:buSzTx/>
              <a:buFont typeface="Arial" pitchFamily="34" charset="0"/>
              <a:buChar char="•"/>
              <a:tabLst/>
              <a:defRPr sz="1600">
                <a:latin typeface="+mn-lt"/>
              </a:defRPr>
            </a:lvl5pPr>
            <a:lvl6pPr>
              <a:defRPr sz="1800"/>
            </a:lvl6pPr>
            <a:lvl7pPr>
              <a:defRPr sz="1800"/>
            </a:lvl7pPr>
            <a:lvl8pPr>
              <a:defRPr sz="1800"/>
            </a:lvl8pPr>
            <a:lvl9pPr>
              <a:defRPr sz="18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5" name="Rectangle 16"/>
          <p:cNvSpPr>
            <a:spLocks noGrp="1" noChangeArrowheads="1"/>
          </p:cNvSpPr>
          <p:nvPr>
            <p:ph type="title"/>
          </p:nvPr>
        </p:nvSpPr>
        <p:spPr bwMode="gray">
          <a:xfrm>
            <a:off x="141767" y="-5542"/>
            <a:ext cx="6489700" cy="1041400"/>
          </a:xfrm>
          <a:prstGeom prst="rect">
            <a:avLst/>
          </a:prstGeom>
          <a:noFill/>
          <a:ln w="9525">
            <a:noFill/>
            <a:miter lim="800000"/>
            <a:headEnd/>
            <a:tailEnd/>
          </a:ln>
          <a:effectLst/>
        </p:spPr>
        <p:txBody>
          <a:bodyPr/>
          <a:lstStyle/>
          <a:p>
            <a:pPr lvl="0"/>
            <a:r>
              <a:rPr lang="en-US"/>
              <a:t>Click to edit Master title style</a:t>
            </a:r>
            <a:endParaRPr lang="en-US" dirty="0"/>
          </a:p>
        </p:txBody>
      </p:sp>
    </p:spTree>
    <p:extLst>
      <p:ext uri="{BB962C8B-B14F-4D97-AF65-F5344CB8AC3E}">
        <p14:creationId xmlns:p14="http://schemas.microsoft.com/office/powerpoint/2010/main" val="207775190"/>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3 Boxes">
    <p:spTree>
      <p:nvGrpSpPr>
        <p:cNvPr id="1" name=""/>
        <p:cNvGrpSpPr/>
        <p:nvPr/>
      </p:nvGrpSpPr>
      <p:grpSpPr>
        <a:xfrm>
          <a:off x="0" y="0"/>
          <a:ext cx="0" cy="0"/>
          <a:chOff x="0" y="0"/>
          <a:chExt cx="0" cy="0"/>
        </a:xfrm>
      </p:grpSpPr>
      <p:sp>
        <p:nvSpPr>
          <p:cNvPr id="7" name="Rectangle 16"/>
          <p:cNvSpPr>
            <a:spLocks noGrp="1" noChangeArrowheads="1"/>
          </p:cNvSpPr>
          <p:nvPr>
            <p:ph type="title"/>
          </p:nvPr>
        </p:nvSpPr>
        <p:spPr bwMode="gray">
          <a:xfrm>
            <a:off x="139336" y="31468"/>
            <a:ext cx="6858000" cy="1005840"/>
          </a:xfrm>
          <a:prstGeom prst="rect">
            <a:avLst/>
          </a:prstGeom>
          <a:noFill/>
          <a:ln w="9525">
            <a:noFill/>
            <a:miter lim="800000"/>
            <a:headEnd/>
            <a:tailEnd/>
          </a:ln>
          <a:effectLst/>
        </p:spPr>
        <p:txBody>
          <a:bodyPr/>
          <a:lstStyle/>
          <a:p>
            <a:pPr lvl="0"/>
            <a:r>
              <a:rPr lang="en-US"/>
              <a:t>Click to edit Master title style</a:t>
            </a:r>
            <a:endParaRPr lang="en-US" dirty="0"/>
          </a:p>
        </p:txBody>
      </p:sp>
      <p:sp>
        <p:nvSpPr>
          <p:cNvPr id="10" name="Content Placeholder 3"/>
          <p:cNvSpPr>
            <a:spLocks noGrp="1"/>
          </p:cNvSpPr>
          <p:nvPr>
            <p:ph sz="half" idx="12"/>
          </p:nvPr>
        </p:nvSpPr>
        <p:spPr>
          <a:xfrm>
            <a:off x="228600" y="4025030"/>
            <a:ext cx="8686800" cy="2560320"/>
          </a:xfrm>
          <a:noFill/>
          <a:ln>
            <a:solidFill>
              <a:schemeClr val="tx1"/>
            </a:solidFill>
          </a:ln>
        </p:spPr>
        <p:txBody>
          <a:bodyPr/>
          <a:lstStyle>
            <a:lvl1pPr marL="233363" indent="-233363">
              <a:defRPr sz="1600"/>
            </a:lvl1pPr>
            <a:lvl2pPr marL="457200" indent="-233363">
              <a:defRPr sz="1400">
                <a:latin typeface="+mn-lt"/>
              </a:defRPr>
            </a:lvl2pPr>
            <a:lvl3pPr marL="630238" indent="-173038">
              <a:defRPr sz="1400">
                <a:latin typeface="+mn-lt"/>
              </a:defRPr>
            </a:lvl3pPr>
            <a:lvl4pPr marL="744538" indent="-174625">
              <a:defRPr sz="1400">
                <a:latin typeface="+mn-lt"/>
              </a:defRPr>
            </a:lvl4pPr>
            <a:lvl5pPr marL="854075" indent="-173038">
              <a:defRPr sz="1400">
                <a:latin typeface="+mn-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3"/>
          <p:cNvSpPr>
            <a:spLocks noGrp="1"/>
          </p:cNvSpPr>
          <p:nvPr>
            <p:ph sz="half" idx="13"/>
          </p:nvPr>
        </p:nvSpPr>
        <p:spPr>
          <a:xfrm>
            <a:off x="228600" y="1336764"/>
            <a:ext cx="8686800" cy="2560320"/>
          </a:xfrm>
          <a:noFill/>
          <a:ln>
            <a:solidFill>
              <a:schemeClr val="tx1"/>
            </a:solidFill>
          </a:ln>
        </p:spPr>
        <p:txBody>
          <a:bodyPr/>
          <a:lstStyle>
            <a:lvl1pPr marL="233363" indent="-233363">
              <a:defRPr sz="1600"/>
            </a:lvl1pPr>
            <a:lvl2pPr marL="457200" indent="-233363">
              <a:defRPr sz="1400">
                <a:latin typeface="+mn-lt"/>
              </a:defRPr>
            </a:lvl2pPr>
            <a:lvl3pPr marL="630238" indent="-173038">
              <a:defRPr sz="1400">
                <a:latin typeface="+mn-lt"/>
              </a:defRPr>
            </a:lvl3pPr>
            <a:lvl4pPr marL="744538" indent="-174625">
              <a:defRPr sz="1400">
                <a:latin typeface="+mn-lt"/>
              </a:defRPr>
            </a:lvl4pPr>
            <a:lvl5pPr marL="854075" indent="-173038">
              <a:defRPr sz="1400">
                <a:latin typeface="+mn-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21868748"/>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ison with Headers">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648200" y="1219200"/>
            <a:ext cx="4267200" cy="914400"/>
          </a:xfrm>
          <a:solidFill>
            <a:schemeClr val="tx2">
              <a:lumMod val="20000"/>
              <a:lumOff val="80000"/>
            </a:schemeClr>
          </a:solidFill>
          <a:ln>
            <a:solidFill>
              <a:schemeClr val="tx1"/>
            </a:solidFill>
          </a:ln>
        </p:spPr>
        <p:txBody>
          <a:bodyPr anchor="ctr">
            <a:normAutofit/>
          </a:bodyPr>
          <a:lstStyle>
            <a:lvl1pPr marL="0" indent="0" algn="ctr">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228600" y="1219200"/>
            <a:ext cx="4267200" cy="914400"/>
          </a:xfrm>
          <a:solidFill>
            <a:schemeClr val="tx2">
              <a:lumMod val="20000"/>
              <a:lumOff val="80000"/>
            </a:schemeClr>
          </a:solidFill>
          <a:ln>
            <a:solidFill>
              <a:schemeClr val="tx1"/>
            </a:solidFill>
          </a:ln>
        </p:spPr>
        <p:txBody>
          <a:bodyPr anchor="ctr">
            <a:normAutofit/>
          </a:bodyPr>
          <a:lstStyle>
            <a:lvl1pPr marL="0" indent="0" algn="ctr">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5"/>
          <p:cNvSpPr>
            <a:spLocks noGrp="1"/>
          </p:cNvSpPr>
          <p:nvPr>
            <p:ph sz="quarter" idx="10"/>
          </p:nvPr>
        </p:nvSpPr>
        <p:spPr>
          <a:xfrm>
            <a:off x="4648200" y="2133600"/>
            <a:ext cx="4267200" cy="4572000"/>
          </a:xfrm>
          <a:ln>
            <a:solidFill>
              <a:schemeClr val="tx1"/>
            </a:solidFill>
          </a:ln>
        </p:spPr>
        <p:txBody>
          <a:bodyPr/>
          <a:lstStyle>
            <a:lvl1pPr marL="228600" indent="-228600">
              <a:defRPr sz="1600"/>
            </a:lvl1pPr>
            <a:lvl2pPr marL="284163" indent="-173038">
              <a:defRPr sz="1400">
                <a:latin typeface="+mn-lt"/>
              </a:defRPr>
            </a:lvl2pPr>
            <a:lvl3pPr marL="396875" indent="-112713">
              <a:defRPr sz="1400">
                <a:latin typeface="+mn-lt"/>
              </a:defRPr>
            </a:lvl3pPr>
            <a:lvl4pPr marL="512763" indent="-112713">
              <a:defRPr sz="1400">
                <a:latin typeface="+mn-lt"/>
              </a:defRPr>
            </a:lvl4pPr>
            <a:lvl5pPr marL="627063" indent="-112713">
              <a:defRPr sz="14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16"/>
          <p:cNvSpPr>
            <a:spLocks noGrp="1" noChangeArrowheads="1"/>
          </p:cNvSpPr>
          <p:nvPr>
            <p:ph type="title"/>
          </p:nvPr>
        </p:nvSpPr>
        <p:spPr bwMode="gray">
          <a:xfrm>
            <a:off x="139336" y="32656"/>
            <a:ext cx="6858000" cy="1005840"/>
          </a:xfrm>
          <a:prstGeom prst="rect">
            <a:avLst/>
          </a:prstGeom>
          <a:noFill/>
          <a:ln w="9525">
            <a:noFill/>
            <a:miter lim="800000"/>
            <a:headEnd/>
            <a:tailEnd/>
          </a:ln>
          <a:effectLst/>
        </p:spPr>
        <p:txBody>
          <a:bodyPr/>
          <a:lstStyle>
            <a:lvl1pPr>
              <a:defRPr lang="en-US" sz="2400" b="1" dirty="0" smtClean="0">
                <a:solidFill>
                  <a:schemeClr val="accent1"/>
                </a:solidFill>
                <a:effectLst/>
                <a:latin typeface="+mj-lt"/>
                <a:ea typeface="MS PGothic" pitchFamily="34" charset="-128"/>
                <a:cs typeface="ＭＳ Ｐゴシック" pitchFamily="31" charset="-128"/>
              </a:defRPr>
            </a:lvl1pPr>
          </a:lstStyle>
          <a:p>
            <a:pPr lvl="0"/>
            <a:r>
              <a:rPr lang="en-US"/>
              <a:t>Click to edit Master title style</a:t>
            </a:r>
            <a:endParaRPr lang="en-US" dirty="0"/>
          </a:p>
        </p:txBody>
      </p:sp>
      <p:sp>
        <p:nvSpPr>
          <p:cNvPr id="7" name="Content Placeholder 5"/>
          <p:cNvSpPr>
            <a:spLocks noGrp="1"/>
          </p:cNvSpPr>
          <p:nvPr>
            <p:ph sz="quarter" idx="11"/>
          </p:nvPr>
        </p:nvSpPr>
        <p:spPr>
          <a:xfrm>
            <a:off x="228600" y="2133600"/>
            <a:ext cx="4267200" cy="4572000"/>
          </a:xfrm>
          <a:ln>
            <a:solidFill>
              <a:schemeClr val="tx1"/>
            </a:solidFill>
          </a:ln>
        </p:spPr>
        <p:txBody>
          <a:bodyPr/>
          <a:lstStyle>
            <a:lvl1pPr marL="228600" indent="-228600">
              <a:defRPr sz="1600"/>
            </a:lvl1pPr>
            <a:lvl2pPr marL="284163" indent="-173038">
              <a:defRPr sz="1400">
                <a:latin typeface="+mn-lt"/>
              </a:defRPr>
            </a:lvl2pPr>
            <a:lvl3pPr marL="396875" indent="-112713">
              <a:defRPr sz="1400">
                <a:latin typeface="+mn-lt"/>
              </a:defRPr>
            </a:lvl3pPr>
            <a:lvl4pPr marL="512763" indent="-112713">
              <a:defRPr sz="1400">
                <a:latin typeface="+mn-lt"/>
              </a:defRPr>
            </a:lvl4pPr>
            <a:lvl5pPr marL="627063" indent="-112713">
              <a:defRPr sz="1400">
                <a:latin typeface="+mn-lt"/>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27938090"/>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4 Boxes">
    <p:spTree>
      <p:nvGrpSpPr>
        <p:cNvPr id="1" name=""/>
        <p:cNvGrpSpPr/>
        <p:nvPr/>
      </p:nvGrpSpPr>
      <p:grpSpPr>
        <a:xfrm>
          <a:off x="0" y="0"/>
          <a:ext cx="0" cy="0"/>
          <a:chOff x="0" y="0"/>
          <a:chExt cx="0" cy="0"/>
        </a:xfrm>
      </p:grpSpPr>
      <p:sp>
        <p:nvSpPr>
          <p:cNvPr id="2" name="Title 1"/>
          <p:cNvSpPr>
            <a:spLocks noGrp="1"/>
          </p:cNvSpPr>
          <p:nvPr>
            <p:ph type="title"/>
          </p:nvPr>
        </p:nvSpPr>
        <p:spPr>
          <a:xfrm>
            <a:off x="139336" y="31468"/>
            <a:ext cx="6858000" cy="1005840"/>
          </a:xfrm>
        </p:spPr>
        <p:txBody>
          <a:bodyPr/>
          <a:lstStyle/>
          <a:p>
            <a:r>
              <a:rPr lang="en-US"/>
              <a:t>Click to edit Master title style</a:t>
            </a:r>
          </a:p>
        </p:txBody>
      </p:sp>
      <p:sp>
        <p:nvSpPr>
          <p:cNvPr id="3" name="Content Placeholder 2"/>
          <p:cNvSpPr>
            <a:spLocks noGrp="1"/>
          </p:cNvSpPr>
          <p:nvPr>
            <p:ph sz="half" idx="1"/>
          </p:nvPr>
        </p:nvSpPr>
        <p:spPr>
          <a:xfrm>
            <a:off x="223838" y="1338744"/>
            <a:ext cx="4114800" cy="2514600"/>
          </a:xfrm>
        </p:spPr>
        <p:txBody>
          <a:bodyPr/>
          <a:lstStyle>
            <a:lvl1pPr marL="233363" indent="-233363">
              <a:defRPr sz="1600"/>
            </a:lvl1pPr>
            <a:lvl2pPr marL="284163" indent="-171450">
              <a:defRPr sz="1400">
                <a:latin typeface="+mn-lt"/>
              </a:defRPr>
            </a:lvl2pPr>
            <a:lvl3pPr marL="396875" indent="-165100">
              <a:defRPr sz="1400">
                <a:latin typeface="+mn-lt"/>
              </a:defRPr>
            </a:lvl3pPr>
            <a:lvl4pPr marL="630238" indent="-173038">
              <a:defRPr sz="1400">
                <a:latin typeface="+mn-lt"/>
              </a:defRPr>
            </a:lvl4pPr>
            <a:lvl5pPr marL="801688" indent="-171450">
              <a:defRPr sz="1400">
                <a:latin typeface="+mn-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p:cNvSpPr>
            <a:spLocks noGrp="1"/>
          </p:cNvSpPr>
          <p:nvPr>
            <p:ph sz="half" idx="10"/>
          </p:nvPr>
        </p:nvSpPr>
        <p:spPr>
          <a:xfrm>
            <a:off x="4703134" y="1338744"/>
            <a:ext cx="4114800" cy="2514600"/>
          </a:xfrm>
        </p:spPr>
        <p:txBody>
          <a:bodyPr/>
          <a:lstStyle>
            <a:lvl1pPr marL="233363" indent="-233363">
              <a:defRPr sz="1600"/>
            </a:lvl1pPr>
            <a:lvl2pPr marL="287338" indent="-174625">
              <a:defRPr sz="1400">
                <a:latin typeface="+mn-lt"/>
              </a:defRPr>
            </a:lvl2pPr>
            <a:lvl3pPr marL="382588" indent="-153988">
              <a:defRPr sz="1400">
                <a:latin typeface="+mn-lt"/>
              </a:defRPr>
            </a:lvl3pPr>
            <a:lvl4pPr marL="606425" indent="-149225">
              <a:defRPr sz="1400">
                <a:latin typeface="+mn-lt"/>
              </a:defRPr>
            </a:lvl4pPr>
            <a:lvl5pPr marL="796925" indent="-173038">
              <a:defRPr sz="1400">
                <a:latin typeface="+mn-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1"/>
          </p:nvPr>
        </p:nvSpPr>
        <p:spPr>
          <a:xfrm>
            <a:off x="228600" y="4038600"/>
            <a:ext cx="4114800" cy="2514600"/>
          </a:xfrm>
        </p:spPr>
        <p:txBody>
          <a:bodyPr/>
          <a:lstStyle>
            <a:lvl1pPr marL="233363" indent="-233363">
              <a:defRPr sz="1600"/>
            </a:lvl1pPr>
            <a:lvl2pPr marL="287338" indent="-174625">
              <a:defRPr sz="1400">
                <a:latin typeface="+mn-lt"/>
              </a:defRPr>
            </a:lvl2pPr>
            <a:lvl3pPr marL="396875" indent="-165100">
              <a:defRPr sz="1400">
                <a:latin typeface="+mn-lt"/>
              </a:defRPr>
            </a:lvl3pPr>
            <a:lvl4pPr marL="627063" indent="-169863">
              <a:defRPr sz="1400">
                <a:latin typeface="+mn-lt"/>
              </a:defRPr>
            </a:lvl4pPr>
            <a:lvl5pPr marL="800100" indent="-173038">
              <a:defRPr sz="1400">
                <a:latin typeface="+mn-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Content Placeholder 2"/>
          <p:cNvSpPr>
            <a:spLocks noGrp="1"/>
          </p:cNvSpPr>
          <p:nvPr>
            <p:ph sz="half" idx="12"/>
          </p:nvPr>
        </p:nvSpPr>
        <p:spPr>
          <a:xfrm>
            <a:off x="4707896" y="4038600"/>
            <a:ext cx="4114800" cy="2514600"/>
          </a:xfrm>
        </p:spPr>
        <p:txBody>
          <a:bodyPr/>
          <a:lstStyle>
            <a:lvl1pPr marL="233363" indent="-233363">
              <a:defRPr sz="1600"/>
            </a:lvl1pPr>
            <a:lvl2pPr marL="287338" indent="-174625">
              <a:defRPr sz="1400">
                <a:latin typeface="+mn-lt"/>
              </a:defRPr>
            </a:lvl2pPr>
            <a:lvl3pPr marL="382588" indent="-153988">
              <a:defRPr sz="1400">
                <a:latin typeface="+mn-lt"/>
              </a:defRPr>
            </a:lvl3pPr>
            <a:lvl4pPr marL="606425" indent="-153988">
              <a:defRPr sz="1400">
                <a:latin typeface="+mn-lt"/>
              </a:defRPr>
            </a:lvl4pPr>
            <a:lvl5pPr marL="862013" indent="-173038">
              <a:defRPr sz="1400">
                <a:latin typeface="+mn-lt"/>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88096199"/>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4.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pic>
        <p:nvPicPr>
          <p:cNvPr id="6" name="Picture 5" descr="header_blob_strip_wide.pn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0" y="0"/>
            <a:ext cx="9144000" cy="254000"/>
          </a:xfrm>
          <a:prstGeom prst="rect">
            <a:avLst/>
          </a:prstGeom>
        </p:spPr>
      </p:pic>
      <p:sp>
        <p:nvSpPr>
          <p:cNvPr id="1027" name="Rectangle 14"/>
          <p:cNvSpPr>
            <a:spLocks noGrp="1" noChangeArrowheads="1"/>
          </p:cNvSpPr>
          <p:nvPr>
            <p:ph type="body" idx="1"/>
          </p:nvPr>
        </p:nvSpPr>
        <p:spPr bwMode="gray">
          <a:xfrm>
            <a:off x="130175" y="1328738"/>
            <a:ext cx="8686800" cy="51482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Text Box 4"/>
          <p:cNvSpPr txBox="1">
            <a:spLocks noChangeArrowheads="1"/>
          </p:cNvSpPr>
          <p:nvPr/>
        </p:nvSpPr>
        <p:spPr bwMode="auto">
          <a:xfrm>
            <a:off x="12700" y="6681788"/>
            <a:ext cx="1401763" cy="198437"/>
          </a:xfrm>
          <a:prstGeom prst="rect">
            <a:avLst/>
          </a:prstGeom>
          <a:noFill/>
          <a:ln>
            <a:noFill/>
          </a:ln>
        </p:spPr>
        <p:txBody>
          <a:bodyPr wrap="none">
            <a:spAutoFit/>
          </a:bodyPr>
          <a:lstStyle/>
          <a:p>
            <a:pPr algn="r" eaLnBrk="0" hangingPunct="0">
              <a:buFont typeface="Verdana" pitchFamily="34" charset="0"/>
              <a:buNone/>
            </a:pPr>
            <a:r>
              <a:rPr lang="en-US" sz="700" dirty="0">
                <a:solidFill>
                  <a:srgbClr val="000000"/>
                </a:solidFill>
              </a:rPr>
              <a:t>©2016 Waters Corporation</a:t>
            </a:r>
          </a:p>
        </p:txBody>
      </p:sp>
      <p:sp>
        <p:nvSpPr>
          <p:cNvPr id="1029" name="Rectangle 16"/>
          <p:cNvSpPr>
            <a:spLocks noGrp="1" noChangeArrowheads="1"/>
          </p:cNvSpPr>
          <p:nvPr>
            <p:ph type="title"/>
          </p:nvPr>
        </p:nvSpPr>
        <p:spPr bwMode="gray">
          <a:xfrm>
            <a:off x="131763" y="-4763"/>
            <a:ext cx="6489700" cy="1041401"/>
          </a:xfrm>
          <a:prstGeom prst="rect">
            <a:avLst/>
          </a:prstGeom>
          <a:noFill/>
          <a:ln>
            <a:noFill/>
          </a:ln>
        </p:spPr>
        <p:txBody>
          <a:bodyPr vert="horz" wrap="square" lIns="91440" tIns="45720" rIns="91440" bIns="45720" numCol="1" anchor="b" anchorCtr="0" compatLnSpc="1">
            <a:prstTxWarp prst="textNoShape">
              <a:avLst/>
            </a:prstTxWarp>
          </a:bodyPr>
          <a:lstStyle/>
          <a:p>
            <a:pPr lvl="0"/>
            <a:r>
              <a:rPr lang="en-US"/>
              <a:t>Click to edit Master title style</a:t>
            </a:r>
            <a:endParaRPr lang="en-US" dirty="0"/>
          </a:p>
        </p:txBody>
      </p:sp>
      <p:sp>
        <p:nvSpPr>
          <p:cNvPr id="7" name="Text Box 4"/>
          <p:cNvSpPr txBox="1">
            <a:spLocks noChangeArrowheads="1"/>
          </p:cNvSpPr>
          <p:nvPr/>
        </p:nvSpPr>
        <p:spPr bwMode="auto">
          <a:xfrm>
            <a:off x="8774113" y="6656388"/>
            <a:ext cx="369887" cy="200025"/>
          </a:xfrm>
          <a:prstGeom prst="rect">
            <a:avLst/>
          </a:prstGeom>
          <a:noFill/>
          <a:ln>
            <a:noFill/>
          </a:ln>
        </p:spPr>
        <p:txBody>
          <a:bodyPr wrap="none">
            <a:spAutoFit/>
          </a:bodyPr>
          <a:lstStyle/>
          <a:p>
            <a:pPr algn="r" eaLnBrk="0" hangingPunct="0">
              <a:buFont typeface="Verdana" pitchFamily="34" charset="0"/>
              <a:buNone/>
            </a:pPr>
            <a:r>
              <a:rPr lang="en-US" sz="700">
                <a:solidFill>
                  <a:srgbClr val="000000"/>
                </a:solidFill>
              </a:rPr>
              <a:t> </a:t>
            </a:r>
            <a:fld id="{1DC86048-271D-4142-A41A-6A8CAD4046AD}" type="slidenum">
              <a:rPr lang="en-US" sz="700">
                <a:solidFill>
                  <a:srgbClr val="000000"/>
                </a:solidFill>
              </a:rPr>
              <a:pPr algn="r" eaLnBrk="0" hangingPunct="0">
                <a:buFont typeface="Verdana" pitchFamily="34" charset="0"/>
                <a:buNone/>
              </a:pPr>
              <a:t>‹#›</a:t>
            </a:fld>
            <a:endParaRPr lang="en-US" sz="700">
              <a:solidFill>
                <a:srgbClr val="000000"/>
              </a:solidFill>
            </a:endParaRPr>
          </a:p>
        </p:txBody>
      </p:sp>
      <p:pic>
        <p:nvPicPr>
          <p:cNvPr id="8" name="Picture 7" descr="Waters_logo_black.png"/>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958266" y="414762"/>
            <a:ext cx="2022197" cy="466914"/>
          </a:xfrm>
          <a:prstGeom prst="rect">
            <a:avLst/>
          </a:prstGeom>
        </p:spPr>
      </p:pic>
    </p:spTree>
    <p:extLst>
      <p:ext uri="{BB962C8B-B14F-4D97-AF65-F5344CB8AC3E}">
        <p14:creationId xmlns:p14="http://schemas.microsoft.com/office/powerpoint/2010/main" val="402871881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5" r:id="rId13"/>
  </p:sldLayoutIdLst>
  <p:transition>
    <p:wipe dir="r"/>
  </p:transition>
  <p:txStyles>
    <p:titleStyle>
      <a:lvl1pPr algn="l" rtl="0" eaLnBrk="1" fontAlgn="base" hangingPunct="1">
        <a:spcBef>
          <a:spcPct val="0"/>
        </a:spcBef>
        <a:spcAft>
          <a:spcPct val="0"/>
        </a:spcAft>
        <a:defRPr sz="2400" b="1">
          <a:solidFill>
            <a:schemeClr val="accent1"/>
          </a:solidFill>
          <a:effectLst/>
          <a:latin typeface="+mj-lt"/>
          <a:ea typeface="MS PGothic" pitchFamily="34" charset="-128"/>
          <a:cs typeface="MS PGothic" charset="0"/>
        </a:defRPr>
      </a:lvl1pPr>
      <a:lvl2pPr algn="l" rtl="0" eaLnBrk="1" fontAlgn="base" hangingPunct="1">
        <a:spcBef>
          <a:spcPct val="0"/>
        </a:spcBef>
        <a:spcAft>
          <a:spcPct val="0"/>
        </a:spcAft>
        <a:defRPr sz="2400" b="1">
          <a:solidFill>
            <a:schemeClr val="bg1"/>
          </a:solidFill>
          <a:effectLst>
            <a:outerShdw blurRad="38100" dist="38100" dir="2700000" algn="tl">
              <a:srgbClr val="C0C0C0"/>
            </a:outerShdw>
          </a:effectLst>
          <a:latin typeface="Verdana" pitchFamily="34" charset="0"/>
          <a:ea typeface="MS PGothic" pitchFamily="34" charset="-128"/>
          <a:cs typeface="MS PGothic" charset="0"/>
        </a:defRPr>
      </a:lvl2pPr>
      <a:lvl3pPr algn="l" rtl="0" eaLnBrk="1" fontAlgn="base" hangingPunct="1">
        <a:spcBef>
          <a:spcPct val="0"/>
        </a:spcBef>
        <a:spcAft>
          <a:spcPct val="0"/>
        </a:spcAft>
        <a:defRPr sz="2400" b="1">
          <a:solidFill>
            <a:schemeClr val="bg1"/>
          </a:solidFill>
          <a:effectLst>
            <a:outerShdw blurRad="38100" dist="38100" dir="2700000" algn="tl">
              <a:srgbClr val="C0C0C0"/>
            </a:outerShdw>
          </a:effectLst>
          <a:latin typeface="Verdana" pitchFamily="34" charset="0"/>
          <a:ea typeface="MS PGothic" pitchFamily="34" charset="-128"/>
          <a:cs typeface="MS PGothic" charset="0"/>
        </a:defRPr>
      </a:lvl3pPr>
      <a:lvl4pPr algn="l" rtl="0" eaLnBrk="1" fontAlgn="base" hangingPunct="1">
        <a:spcBef>
          <a:spcPct val="0"/>
        </a:spcBef>
        <a:spcAft>
          <a:spcPct val="0"/>
        </a:spcAft>
        <a:defRPr sz="2400" b="1">
          <a:solidFill>
            <a:schemeClr val="bg1"/>
          </a:solidFill>
          <a:effectLst>
            <a:outerShdw blurRad="38100" dist="38100" dir="2700000" algn="tl">
              <a:srgbClr val="C0C0C0"/>
            </a:outerShdw>
          </a:effectLst>
          <a:latin typeface="Verdana" pitchFamily="34" charset="0"/>
          <a:ea typeface="MS PGothic" pitchFamily="34" charset="-128"/>
          <a:cs typeface="MS PGothic" charset="0"/>
        </a:defRPr>
      </a:lvl4pPr>
      <a:lvl5pPr algn="l" rtl="0" eaLnBrk="1" fontAlgn="base" hangingPunct="1">
        <a:spcBef>
          <a:spcPct val="0"/>
        </a:spcBef>
        <a:spcAft>
          <a:spcPct val="0"/>
        </a:spcAft>
        <a:defRPr sz="2400" b="1">
          <a:solidFill>
            <a:schemeClr val="bg1"/>
          </a:solidFill>
          <a:effectLst>
            <a:outerShdw blurRad="38100" dist="38100" dir="2700000" algn="tl">
              <a:srgbClr val="C0C0C0"/>
            </a:outerShdw>
          </a:effectLst>
          <a:latin typeface="Verdana" pitchFamily="34" charset="0"/>
          <a:ea typeface="MS PGothic" pitchFamily="34" charset="-128"/>
          <a:cs typeface="MS PGothic" charset="0"/>
        </a:defRPr>
      </a:lvl5pPr>
      <a:lvl6pPr marL="457200" algn="l" rtl="0" eaLnBrk="1" fontAlgn="base" hangingPunct="1">
        <a:spcBef>
          <a:spcPct val="0"/>
        </a:spcBef>
        <a:spcAft>
          <a:spcPct val="0"/>
        </a:spcAft>
        <a:defRPr sz="2400" b="1">
          <a:solidFill>
            <a:schemeClr val="bg1"/>
          </a:solidFill>
          <a:latin typeface="Verdana" pitchFamily="34" charset="0"/>
        </a:defRPr>
      </a:lvl6pPr>
      <a:lvl7pPr marL="914400" algn="l" rtl="0" eaLnBrk="1" fontAlgn="base" hangingPunct="1">
        <a:spcBef>
          <a:spcPct val="0"/>
        </a:spcBef>
        <a:spcAft>
          <a:spcPct val="0"/>
        </a:spcAft>
        <a:defRPr sz="2400" b="1">
          <a:solidFill>
            <a:schemeClr val="bg1"/>
          </a:solidFill>
          <a:latin typeface="Verdana" pitchFamily="34" charset="0"/>
        </a:defRPr>
      </a:lvl7pPr>
      <a:lvl8pPr marL="1371600" algn="l" rtl="0" eaLnBrk="1" fontAlgn="base" hangingPunct="1">
        <a:spcBef>
          <a:spcPct val="0"/>
        </a:spcBef>
        <a:spcAft>
          <a:spcPct val="0"/>
        </a:spcAft>
        <a:defRPr sz="2400" b="1">
          <a:solidFill>
            <a:schemeClr val="bg1"/>
          </a:solidFill>
          <a:latin typeface="Verdana" pitchFamily="34" charset="0"/>
        </a:defRPr>
      </a:lvl8pPr>
      <a:lvl9pPr marL="1828800" algn="l" rtl="0" eaLnBrk="1" fontAlgn="base" hangingPunct="1">
        <a:spcBef>
          <a:spcPct val="0"/>
        </a:spcBef>
        <a:spcAft>
          <a:spcPct val="0"/>
        </a:spcAft>
        <a:defRPr sz="2400" b="1">
          <a:solidFill>
            <a:schemeClr val="bg1"/>
          </a:solidFill>
          <a:latin typeface="Verdana" pitchFamily="34" charset="0"/>
        </a:defRPr>
      </a:lvl9pPr>
    </p:titleStyle>
    <p:bodyStyle>
      <a:lvl1pPr marL="233363" indent="-233363" algn="l" rtl="0" eaLnBrk="1" fontAlgn="base" hangingPunct="1">
        <a:lnSpc>
          <a:spcPct val="110000"/>
        </a:lnSpc>
        <a:spcBef>
          <a:spcPct val="20000"/>
        </a:spcBef>
        <a:spcAft>
          <a:spcPct val="0"/>
        </a:spcAft>
        <a:buClr>
          <a:schemeClr val="accent1"/>
        </a:buClr>
        <a:buFont typeface="Wingdings 2" pitchFamily="18" charset="2"/>
        <a:buChar char="¡"/>
        <a:defRPr sz="2000">
          <a:solidFill>
            <a:schemeClr val="tx1"/>
          </a:solidFill>
          <a:latin typeface="+mn-lt"/>
          <a:ea typeface="MS PGothic" pitchFamily="34" charset="-128"/>
          <a:cs typeface="MS PGothic" charset="0"/>
        </a:defRPr>
      </a:lvl1pPr>
      <a:lvl2pPr marL="457200" indent="-223838" algn="l" rtl="0" eaLnBrk="1" fontAlgn="base" hangingPunct="1">
        <a:lnSpc>
          <a:spcPct val="110000"/>
        </a:lnSpc>
        <a:spcBef>
          <a:spcPct val="20000"/>
        </a:spcBef>
        <a:spcAft>
          <a:spcPct val="0"/>
        </a:spcAft>
        <a:buClr>
          <a:schemeClr val="accent1"/>
        </a:buClr>
        <a:buFont typeface="Verdana" pitchFamily="34" charset="0"/>
        <a:buChar char="–"/>
        <a:defRPr>
          <a:solidFill>
            <a:schemeClr val="tx1"/>
          </a:solidFill>
          <a:latin typeface="+mn-lt"/>
          <a:ea typeface="MS PGothic" pitchFamily="34" charset="-128"/>
          <a:cs typeface="MS PGothic" charset="0"/>
        </a:defRPr>
      </a:lvl2pPr>
      <a:lvl3pPr marL="693738" indent="-228600" algn="l" rtl="0" eaLnBrk="1" fontAlgn="base" hangingPunct="1">
        <a:lnSpc>
          <a:spcPct val="110000"/>
        </a:lnSpc>
        <a:spcBef>
          <a:spcPct val="20000"/>
        </a:spcBef>
        <a:spcAft>
          <a:spcPct val="0"/>
        </a:spcAft>
        <a:buClr>
          <a:schemeClr val="accent1"/>
        </a:buClr>
        <a:buSzPct val="80000"/>
        <a:buFont typeface="Courier New" pitchFamily="49" charset="0"/>
        <a:buChar char="o"/>
        <a:defRPr>
          <a:solidFill>
            <a:schemeClr val="tx1"/>
          </a:solidFill>
          <a:latin typeface="+mn-lt"/>
          <a:ea typeface="MS PGothic" pitchFamily="34" charset="-128"/>
          <a:cs typeface="MS PGothic" charset="0"/>
        </a:defRPr>
      </a:lvl3pPr>
      <a:lvl4pPr marL="917575" indent="-228600" algn="l" rtl="0" eaLnBrk="1" fontAlgn="base" hangingPunct="1">
        <a:lnSpc>
          <a:spcPct val="110000"/>
        </a:lnSpc>
        <a:spcBef>
          <a:spcPct val="20000"/>
        </a:spcBef>
        <a:spcAft>
          <a:spcPct val="0"/>
        </a:spcAft>
        <a:buClr>
          <a:schemeClr val="accent1"/>
        </a:buClr>
        <a:buFont typeface="Arial" charset="0"/>
        <a:buChar char="•"/>
        <a:defRPr>
          <a:solidFill>
            <a:schemeClr val="tx1"/>
          </a:solidFill>
          <a:latin typeface="+mn-lt"/>
          <a:ea typeface="MS PGothic" pitchFamily="34" charset="-128"/>
          <a:cs typeface="MS PGothic" charset="0"/>
        </a:defRPr>
      </a:lvl4pPr>
      <a:lvl5pPr marL="1150938" indent="-228600" algn="l" rtl="0" eaLnBrk="1" fontAlgn="base" hangingPunct="1">
        <a:lnSpc>
          <a:spcPct val="110000"/>
        </a:lnSpc>
        <a:spcBef>
          <a:spcPct val="20000"/>
        </a:spcBef>
        <a:spcAft>
          <a:spcPct val="0"/>
        </a:spcAft>
        <a:buClr>
          <a:schemeClr val="accent1"/>
        </a:buClr>
        <a:buFont typeface="Arial" charset="0"/>
        <a:buChar char="•"/>
        <a:defRPr>
          <a:solidFill>
            <a:schemeClr val="tx1"/>
          </a:solidFill>
          <a:latin typeface="+mn-lt"/>
          <a:ea typeface="MS PGothic" pitchFamily="34" charset="-128"/>
          <a:cs typeface="MS PGothic" charset="0"/>
        </a:defRPr>
      </a:lvl5pPr>
      <a:lvl6pPr marL="2514600" indent="-228600" algn="l" rtl="0" eaLnBrk="1" fontAlgn="base" hangingPunct="1">
        <a:spcBef>
          <a:spcPct val="20000"/>
        </a:spcBef>
        <a:spcAft>
          <a:spcPct val="0"/>
        </a:spcAft>
        <a:buClr>
          <a:srgbClr val="3374D4"/>
        </a:buClr>
        <a:buFont typeface="Arial" pitchFamily="34" charset="0"/>
        <a:buChar char="•"/>
        <a:defRPr sz="1800" baseline="0">
          <a:solidFill>
            <a:schemeClr val="tx1"/>
          </a:solidFill>
          <a:latin typeface="+mn-lt"/>
        </a:defRPr>
      </a:lvl6pPr>
      <a:lvl7pPr marL="2971800" indent="-228600" algn="l" rtl="0" eaLnBrk="1" fontAlgn="base" hangingPunct="1">
        <a:spcBef>
          <a:spcPct val="20000"/>
        </a:spcBef>
        <a:spcAft>
          <a:spcPct val="0"/>
        </a:spcAft>
        <a:buClr>
          <a:srgbClr val="3374D4"/>
        </a:buClr>
        <a:buFont typeface="Arial" pitchFamily="34" charset="0"/>
        <a:buChar char="•"/>
        <a:defRPr sz="1800" baseline="0">
          <a:solidFill>
            <a:schemeClr val="tx1"/>
          </a:solidFill>
          <a:latin typeface="+mn-lt"/>
        </a:defRPr>
      </a:lvl7pPr>
      <a:lvl8pPr marL="3429000" indent="-228600" algn="l" rtl="0" eaLnBrk="1" fontAlgn="base" hangingPunct="1">
        <a:spcBef>
          <a:spcPct val="20000"/>
        </a:spcBef>
        <a:spcAft>
          <a:spcPct val="0"/>
        </a:spcAft>
        <a:buNone/>
        <a:defRPr sz="1800" baseline="0">
          <a:solidFill>
            <a:schemeClr val="tx1"/>
          </a:solidFill>
          <a:latin typeface="+mn-lt"/>
        </a:defRPr>
      </a:lvl8pPr>
      <a:lvl9pPr marL="3886200" indent="-228600" algn="l" rtl="0" eaLnBrk="1" fontAlgn="base" hangingPunct="1">
        <a:spcBef>
          <a:spcPct val="20000"/>
        </a:spcBef>
        <a:spcAft>
          <a:spcPct val="0"/>
        </a:spcAft>
        <a:buNone/>
        <a:defRPr sz="2000" baseline="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header_blob_strip_wid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254000"/>
          </a:xfrm>
          <a:prstGeom prst="rect">
            <a:avLst/>
          </a:prstGeom>
        </p:spPr>
      </p:pic>
      <p:pic>
        <p:nvPicPr>
          <p:cNvPr id="8" name="Picture 7" descr="Waters_logo_black.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62200" y="2895600"/>
            <a:ext cx="4620294" cy="1066800"/>
          </a:xfrm>
          <a:prstGeom prst="rect">
            <a:avLst/>
          </a:prstGeom>
        </p:spPr>
      </p:pic>
    </p:spTree>
    <p:extLst>
      <p:ext uri="{BB962C8B-B14F-4D97-AF65-F5344CB8AC3E}">
        <p14:creationId xmlns:p14="http://schemas.microsoft.com/office/powerpoint/2010/main" val="2252941143"/>
      </p:ext>
    </p:extLst>
  </p:cSld>
  <p:clrMap bg1="lt1" tx1="dk1" bg2="lt2" tx2="dk2" accent1="accent1" accent2="accent2" accent3="accent3" accent4="accent4" accent5="accent5" accent6="accent6" hlink="hlink" folHlink="folHlink"/>
  <p:sldLayoutIdLst>
    <p:sldLayoutId id="2147483704"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644775"/>
            <a:ext cx="7772400" cy="1470025"/>
          </a:xfrm>
        </p:spPr>
        <p:txBody>
          <a:bodyPr/>
          <a:lstStyle/>
          <a:p>
            <a:r>
              <a:rPr lang="en-US" dirty="0"/>
              <a:t>Empower 3 FR3 Licensing</a:t>
            </a:r>
            <a:br>
              <a:rPr lang="en-US" dirty="0"/>
            </a:br>
            <a:r>
              <a:rPr lang="en-US" dirty="0"/>
              <a:t>for Shimadzu and Hitachi Systems</a:t>
            </a:r>
            <a:br>
              <a:rPr lang="en-US" dirty="0"/>
            </a:br>
            <a:endParaRPr lang="en-US" dirty="0"/>
          </a:p>
        </p:txBody>
      </p:sp>
      <p:sp>
        <p:nvSpPr>
          <p:cNvPr id="4" name="Subtitle 4"/>
          <p:cNvSpPr>
            <a:spLocks noGrp="1"/>
          </p:cNvSpPr>
          <p:nvPr>
            <p:ph type="subTitle" idx="1"/>
          </p:nvPr>
        </p:nvSpPr>
        <p:spPr>
          <a:xfrm>
            <a:off x="1371600" y="3581400"/>
            <a:ext cx="6400800" cy="1752600"/>
          </a:xfrm>
        </p:spPr>
        <p:txBody>
          <a:bodyPr/>
          <a:lstStyle/>
          <a:p>
            <a:r>
              <a:rPr lang="en-US" dirty="0">
                <a:ea typeface="ＭＳ Ｐゴシック" panose="020B0600070205080204" pitchFamily="34" charset="-128"/>
              </a:rPr>
              <a:t>For Internal Use</a:t>
            </a:r>
          </a:p>
          <a:p>
            <a:r>
              <a:rPr lang="en-US" dirty="0">
                <a:ea typeface="ＭＳ Ｐゴシック" panose="020B0600070205080204" pitchFamily="34" charset="-128"/>
              </a:rPr>
              <a:t>Do Not Distribute</a:t>
            </a:r>
          </a:p>
        </p:txBody>
      </p:sp>
    </p:spTree>
    <p:extLst>
      <p:ext uri="{BB962C8B-B14F-4D97-AF65-F5344CB8AC3E}">
        <p14:creationId xmlns:p14="http://schemas.microsoft.com/office/powerpoint/2010/main" val="3323606085"/>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Upgrade Requirements</a:t>
            </a:r>
          </a:p>
        </p:txBody>
      </p:sp>
      <p:pic>
        <p:nvPicPr>
          <p:cNvPr id="5" name="Picture 4"/>
          <p:cNvPicPr>
            <a:picLocks noChangeAspect="1"/>
          </p:cNvPicPr>
          <p:nvPr/>
        </p:nvPicPr>
        <p:blipFill>
          <a:blip r:embed="rId2"/>
          <a:stretch>
            <a:fillRect/>
          </a:stretch>
        </p:blipFill>
        <p:spPr>
          <a:xfrm>
            <a:off x="1676400" y="1219200"/>
            <a:ext cx="6200000" cy="8019048"/>
          </a:xfrm>
          <a:prstGeom prst="rect">
            <a:avLst/>
          </a:prstGeom>
        </p:spPr>
      </p:pic>
    </p:spTree>
    <p:extLst>
      <p:ext uri="{BB962C8B-B14F-4D97-AF65-F5344CB8AC3E}">
        <p14:creationId xmlns:p14="http://schemas.microsoft.com/office/powerpoint/2010/main" val="2676081526"/>
      </p:ext>
    </p:extLst>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Upgrade Requirements</a:t>
            </a:r>
          </a:p>
        </p:txBody>
      </p:sp>
      <p:pic>
        <p:nvPicPr>
          <p:cNvPr id="2" name="Picture 1"/>
          <p:cNvPicPr>
            <a:picLocks noChangeAspect="1"/>
          </p:cNvPicPr>
          <p:nvPr/>
        </p:nvPicPr>
        <p:blipFill rotWithShape="1">
          <a:blip r:embed="rId2"/>
          <a:srcRect t="17906"/>
          <a:stretch/>
        </p:blipFill>
        <p:spPr>
          <a:xfrm>
            <a:off x="1447800" y="1219200"/>
            <a:ext cx="6285714" cy="6637914"/>
          </a:xfrm>
          <a:prstGeom prst="rect">
            <a:avLst/>
          </a:prstGeom>
        </p:spPr>
      </p:pic>
    </p:spTree>
    <p:extLst>
      <p:ext uri="{BB962C8B-B14F-4D97-AF65-F5344CB8AC3E}">
        <p14:creationId xmlns:p14="http://schemas.microsoft.com/office/powerpoint/2010/main" val="363925251"/>
      </p:ext>
    </p:extLst>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Announcement on </a:t>
            </a:r>
            <a:r>
              <a:rPr lang="en-US" dirty="0" err="1"/>
              <a:t>eCommunity</a:t>
            </a:r>
            <a:endParaRPr lang="en-US" dirty="0"/>
          </a:p>
        </p:txBody>
      </p:sp>
      <p:pic>
        <p:nvPicPr>
          <p:cNvPr id="4" name="Picture 3"/>
          <p:cNvPicPr>
            <a:picLocks noChangeAspect="1"/>
          </p:cNvPicPr>
          <p:nvPr/>
        </p:nvPicPr>
        <p:blipFill>
          <a:blip r:embed="rId2"/>
          <a:stretch>
            <a:fillRect/>
          </a:stretch>
        </p:blipFill>
        <p:spPr>
          <a:xfrm>
            <a:off x="914400" y="1066800"/>
            <a:ext cx="7391400" cy="5579251"/>
          </a:xfrm>
          <a:prstGeom prst="rect">
            <a:avLst/>
          </a:prstGeom>
        </p:spPr>
      </p:pic>
    </p:spTree>
    <p:extLst>
      <p:ext uri="{BB962C8B-B14F-4D97-AF65-F5344CB8AC3E}">
        <p14:creationId xmlns:p14="http://schemas.microsoft.com/office/powerpoint/2010/main" val="2241768903"/>
      </p:ext>
    </p:extLst>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License Changes in Release Notes</a:t>
            </a:r>
          </a:p>
        </p:txBody>
      </p:sp>
      <p:sp>
        <p:nvSpPr>
          <p:cNvPr id="3" name="Content Placeholder 2"/>
          <p:cNvSpPr>
            <a:spLocks noGrp="1"/>
          </p:cNvSpPr>
          <p:nvPr>
            <p:ph idx="1"/>
          </p:nvPr>
        </p:nvSpPr>
        <p:spPr/>
        <p:txBody>
          <a:bodyPr/>
          <a:lstStyle/>
          <a:p>
            <a:r>
              <a:rPr lang="en-US" dirty="0"/>
              <a:t>Changes to Shimadzu LC &amp; GC Licenses are highlighted in the Empower 3 Feature Release 3 Release Notes</a:t>
            </a:r>
          </a:p>
        </p:txBody>
      </p:sp>
      <p:pic>
        <p:nvPicPr>
          <p:cNvPr id="5" name="Picture 4"/>
          <p:cNvPicPr>
            <a:picLocks noChangeAspect="1"/>
          </p:cNvPicPr>
          <p:nvPr/>
        </p:nvPicPr>
        <p:blipFill>
          <a:blip r:embed="rId2"/>
          <a:stretch>
            <a:fillRect/>
          </a:stretch>
        </p:blipFill>
        <p:spPr>
          <a:xfrm>
            <a:off x="1497837" y="2514600"/>
            <a:ext cx="5952381" cy="3000000"/>
          </a:xfrm>
          <a:prstGeom prst="rect">
            <a:avLst/>
          </a:prstGeom>
        </p:spPr>
      </p:pic>
      <p:sp>
        <p:nvSpPr>
          <p:cNvPr id="6" name="TextBox 5"/>
          <p:cNvSpPr txBox="1"/>
          <p:nvPr/>
        </p:nvSpPr>
        <p:spPr>
          <a:xfrm>
            <a:off x="2567511" y="5671876"/>
            <a:ext cx="3813032" cy="923330"/>
          </a:xfrm>
          <a:prstGeom prst="rect">
            <a:avLst/>
          </a:prstGeom>
          <a:noFill/>
        </p:spPr>
        <p:txBody>
          <a:bodyPr wrap="none" rtlCol="0">
            <a:spAutoFit/>
          </a:bodyPr>
          <a:lstStyle/>
          <a:p>
            <a:pPr algn="ctr"/>
            <a:r>
              <a:rPr lang="en-US" dirty="0"/>
              <a:t>Located on Page 12 of the </a:t>
            </a:r>
          </a:p>
          <a:p>
            <a:pPr algn="ctr"/>
            <a:r>
              <a:rPr lang="en-US" dirty="0"/>
              <a:t>Empower 3 FR3 Release Notes </a:t>
            </a:r>
          </a:p>
          <a:p>
            <a:pPr algn="ctr"/>
            <a:r>
              <a:rPr lang="en-US" dirty="0"/>
              <a:t>Part Number 716004689rA</a:t>
            </a:r>
          </a:p>
        </p:txBody>
      </p:sp>
    </p:spTree>
    <p:extLst>
      <p:ext uri="{BB962C8B-B14F-4D97-AF65-F5344CB8AC3E}">
        <p14:creationId xmlns:p14="http://schemas.microsoft.com/office/powerpoint/2010/main" val="2045978864"/>
      </p:ext>
    </p:extLst>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6154" y="2996184"/>
            <a:ext cx="6626302" cy="1525016"/>
          </a:xfrm>
          <a:prstGeom prst="rect">
            <a:avLst/>
          </a:prstGeom>
        </p:spPr>
      </p:pic>
      <p:sp>
        <p:nvSpPr>
          <p:cNvPr id="2" name="Title 1"/>
          <p:cNvSpPr>
            <a:spLocks noGrp="1"/>
          </p:cNvSpPr>
          <p:nvPr>
            <p:ph type="title"/>
          </p:nvPr>
        </p:nvSpPr>
        <p:spPr/>
        <p:txBody>
          <a:bodyPr/>
          <a:lstStyle/>
          <a:p>
            <a:endParaRPr lang="en-US" dirty="0"/>
          </a:p>
        </p:txBody>
      </p:sp>
    </p:spTree>
    <p:extLst>
      <p:ext uri="{BB962C8B-B14F-4D97-AF65-F5344CB8AC3E}">
        <p14:creationId xmlns:p14="http://schemas.microsoft.com/office/powerpoint/2010/main" val="4220915304"/>
      </p:ext>
    </p:extLst>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a:t>Backup Slides</a:t>
            </a:r>
          </a:p>
        </p:txBody>
      </p:sp>
    </p:spTree>
    <p:extLst>
      <p:ext uri="{BB962C8B-B14F-4D97-AF65-F5344CB8AC3E}">
        <p14:creationId xmlns:p14="http://schemas.microsoft.com/office/powerpoint/2010/main" val="2402732235"/>
      </p:ext>
    </p:extLst>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0370" name="Rectangle 2"/>
          <p:cNvSpPr>
            <a:spLocks noGrp="1" noChangeArrowheads="1"/>
          </p:cNvSpPr>
          <p:nvPr>
            <p:ph type="title"/>
          </p:nvPr>
        </p:nvSpPr>
        <p:spPr/>
        <p:txBody>
          <a:bodyPr/>
          <a:lstStyle/>
          <a:p>
            <a:pPr eaLnBrk="1" hangingPunct="1">
              <a:defRPr/>
            </a:pPr>
            <a:r>
              <a:rPr lang="en-US" dirty="0"/>
              <a:t>License Activation</a:t>
            </a:r>
          </a:p>
        </p:txBody>
      </p:sp>
      <p:sp>
        <p:nvSpPr>
          <p:cNvPr id="5124" name="Rectangle 15"/>
          <p:cNvSpPr>
            <a:spLocks noChangeArrowheads="1"/>
          </p:cNvSpPr>
          <p:nvPr/>
        </p:nvSpPr>
        <p:spPr bwMode="gray">
          <a:xfrm>
            <a:off x="381000" y="1681163"/>
            <a:ext cx="8688388"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1600">
                <a:solidFill>
                  <a:schemeClr val="tx1"/>
                </a:solidFill>
                <a:latin typeface="Verdana" panose="020B0604030504040204" pitchFamily="34" charset="0"/>
              </a:defRPr>
            </a:lvl1pPr>
            <a:lvl2pPr marL="914400" indent="-457200" eaLnBrk="0" hangingPunct="0">
              <a:defRPr sz="1600">
                <a:solidFill>
                  <a:schemeClr val="tx1"/>
                </a:solidFill>
                <a:latin typeface="Verdana" panose="020B0604030504040204" pitchFamily="34" charset="0"/>
              </a:defRPr>
            </a:lvl2pPr>
            <a:lvl3pPr marL="1371600" indent="-457200" eaLnBrk="0" hangingPunct="0">
              <a:defRPr sz="1600">
                <a:solidFill>
                  <a:schemeClr val="tx1"/>
                </a:solidFill>
                <a:latin typeface="Verdana" panose="020B0604030504040204" pitchFamily="34" charset="0"/>
              </a:defRPr>
            </a:lvl3pPr>
            <a:lvl4pPr marL="1600200" indent="-228600" eaLnBrk="0" hangingPunct="0">
              <a:defRPr sz="1600">
                <a:solidFill>
                  <a:schemeClr val="tx1"/>
                </a:solidFill>
                <a:latin typeface="Verdana" panose="020B0604030504040204" pitchFamily="34" charset="0"/>
              </a:defRPr>
            </a:lvl4pPr>
            <a:lvl5pPr marL="2057400" indent="-228600" eaLnBrk="0" hangingPunct="0">
              <a:defRPr sz="1600">
                <a:solidFill>
                  <a:schemeClr val="tx1"/>
                </a:solidFill>
                <a:latin typeface="Verdana" panose="020B0604030504040204" pitchFamily="34" charset="0"/>
              </a:defRPr>
            </a:lvl5pPr>
            <a:lvl6pPr marL="2514600" indent="-228600" algn="ctr" eaLnBrk="0" fontAlgn="base" hangingPunct="0">
              <a:spcBef>
                <a:spcPct val="0"/>
              </a:spcBef>
              <a:spcAft>
                <a:spcPct val="0"/>
              </a:spcAft>
              <a:defRPr sz="1600">
                <a:solidFill>
                  <a:schemeClr val="tx1"/>
                </a:solidFill>
                <a:latin typeface="Verdana" panose="020B0604030504040204" pitchFamily="34" charset="0"/>
              </a:defRPr>
            </a:lvl6pPr>
            <a:lvl7pPr marL="2971800" indent="-228600" algn="ctr" eaLnBrk="0" fontAlgn="base" hangingPunct="0">
              <a:spcBef>
                <a:spcPct val="0"/>
              </a:spcBef>
              <a:spcAft>
                <a:spcPct val="0"/>
              </a:spcAft>
              <a:defRPr sz="1600">
                <a:solidFill>
                  <a:schemeClr val="tx1"/>
                </a:solidFill>
                <a:latin typeface="Verdana" panose="020B0604030504040204" pitchFamily="34" charset="0"/>
              </a:defRPr>
            </a:lvl7pPr>
            <a:lvl8pPr marL="3429000" indent="-228600" algn="ctr" eaLnBrk="0" fontAlgn="base" hangingPunct="0">
              <a:spcBef>
                <a:spcPct val="0"/>
              </a:spcBef>
              <a:spcAft>
                <a:spcPct val="0"/>
              </a:spcAft>
              <a:defRPr sz="1600">
                <a:solidFill>
                  <a:schemeClr val="tx1"/>
                </a:solidFill>
                <a:latin typeface="Verdana" panose="020B0604030504040204" pitchFamily="34" charset="0"/>
              </a:defRPr>
            </a:lvl8pPr>
            <a:lvl9pPr marL="3886200" indent="-228600" algn="ctr" eaLnBrk="0" fontAlgn="base" hangingPunct="0">
              <a:spcBef>
                <a:spcPct val="0"/>
              </a:spcBef>
              <a:spcAft>
                <a:spcPct val="0"/>
              </a:spcAft>
              <a:defRPr sz="1600">
                <a:solidFill>
                  <a:schemeClr val="tx1"/>
                </a:solidFill>
                <a:latin typeface="Verdana" panose="020B0604030504040204" pitchFamily="34" charset="0"/>
              </a:defRPr>
            </a:lvl9pPr>
          </a:lstStyle>
          <a:p>
            <a:pPr algn="l" eaLnBrk="1" hangingPunct="1">
              <a:lnSpc>
                <a:spcPct val="110000"/>
              </a:lnSpc>
              <a:spcBef>
                <a:spcPct val="20000"/>
              </a:spcBef>
              <a:buClr>
                <a:srgbClr val="3374D4"/>
              </a:buClr>
              <a:buFont typeface="Wingdings 2" panose="05020102010507070707" pitchFamily="18" charset="2"/>
              <a:buChar char="¡"/>
            </a:pPr>
            <a:r>
              <a:rPr lang="en-US" altLang="en-US" sz="2000" dirty="0"/>
              <a:t>License activation is a three step process</a:t>
            </a:r>
          </a:p>
          <a:p>
            <a:pPr lvl="1" algn="l" eaLnBrk="1" hangingPunct="1">
              <a:lnSpc>
                <a:spcPct val="110000"/>
              </a:lnSpc>
              <a:spcBef>
                <a:spcPct val="20000"/>
              </a:spcBef>
              <a:buClr>
                <a:srgbClr val="3374D4"/>
              </a:buClr>
              <a:buFont typeface="Verdana" panose="020B0604030504040204" pitchFamily="34" charset="0"/>
              <a:buAutoNum type="arabicPeriod"/>
            </a:pPr>
            <a:r>
              <a:rPr lang="en-US" altLang="en-US" sz="2000" dirty="0"/>
              <a:t>Request software registration – Wizard</a:t>
            </a:r>
          </a:p>
          <a:p>
            <a:pPr lvl="2" algn="l" eaLnBrk="1" hangingPunct="1">
              <a:lnSpc>
                <a:spcPct val="110000"/>
              </a:lnSpc>
              <a:spcBef>
                <a:spcPct val="20000"/>
              </a:spcBef>
              <a:buClr>
                <a:srgbClr val="3374D4"/>
              </a:buClr>
              <a:buFont typeface="Arial" panose="020B0604020202020204" pitchFamily="34" charset="0"/>
              <a:buChar char="•"/>
            </a:pPr>
            <a:r>
              <a:rPr lang="en-US" altLang="en-US" sz="2000" dirty="0"/>
              <a:t>Create License Request File</a:t>
            </a:r>
          </a:p>
          <a:p>
            <a:pPr lvl="1" algn="l" eaLnBrk="1" hangingPunct="1">
              <a:lnSpc>
                <a:spcPct val="110000"/>
              </a:lnSpc>
              <a:spcBef>
                <a:spcPct val="20000"/>
              </a:spcBef>
              <a:buClr>
                <a:srgbClr val="3374D4"/>
              </a:buClr>
              <a:buFont typeface="Verdana" panose="020B0604030504040204" pitchFamily="34" charset="0"/>
              <a:buAutoNum type="arabicPeriod"/>
            </a:pPr>
            <a:r>
              <a:rPr lang="en-US" altLang="en-US" sz="2000" dirty="0"/>
              <a:t>Web license activation – Waters License Activation Center</a:t>
            </a:r>
          </a:p>
          <a:p>
            <a:pPr lvl="2" algn="l" eaLnBrk="1" hangingPunct="1">
              <a:lnSpc>
                <a:spcPct val="110000"/>
              </a:lnSpc>
              <a:spcBef>
                <a:spcPct val="20000"/>
              </a:spcBef>
              <a:buClr>
                <a:srgbClr val="3374D4"/>
              </a:buClr>
              <a:buFont typeface="Arial" panose="020B0604020202020204" pitchFamily="34" charset="0"/>
              <a:buChar char="•"/>
            </a:pPr>
            <a:r>
              <a:rPr lang="en-US" altLang="en-US" sz="2000" dirty="0"/>
              <a:t>Provide contact information and serial numbers or order number</a:t>
            </a:r>
          </a:p>
          <a:p>
            <a:pPr lvl="2" algn="l" eaLnBrk="1" hangingPunct="1">
              <a:lnSpc>
                <a:spcPct val="110000"/>
              </a:lnSpc>
              <a:spcBef>
                <a:spcPct val="20000"/>
              </a:spcBef>
              <a:buClr>
                <a:srgbClr val="3374D4"/>
              </a:buClr>
              <a:buFont typeface="Arial" panose="020B0604020202020204" pitchFamily="34" charset="0"/>
              <a:buChar char="•"/>
            </a:pPr>
            <a:r>
              <a:rPr lang="en-US" altLang="en-US" sz="2000" dirty="0"/>
              <a:t>Upload License Request File to web</a:t>
            </a:r>
          </a:p>
          <a:p>
            <a:pPr lvl="2" algn="l" eaLnBrk="1" hangingPunct="1">
              <a:lnSpc>
                <a:spcPct val="110000"/>
              </a:lnSpc>
              <a:spcBef>
                <a:spcPct val="20000"/>
              </a:spcBef>
              <a:buClr>
                <a:srgbClr val="3374D4"/>
              </a:buClr>
              <a:buFont typeface="Arial" panose="020B0604020202020204" pitchFamily="34" charset="0"/>
              <a:buChar char="•"/>
            </a:pPr>
            <a:r>
              <a:rPr lang="en-US" altLang="en-US" sz="2000" dirty="0"/>
              <a:t>Generate License Activation File</a:t>
            </a:r>
          </a:p>
          <a:p>
            <a:pPr lvl="1" algn="l" eaLnBrk="1" hangingPunct="1">
              <a:lnSpc>
                <a:spcPct val="110000"/>
              </a:lnSpc>
              <a:spcBef>
                <a:spcPct val="20000"/>
              </a:spcBef>
              <a:buClr>
                <a:srgbClr val="3374D4"/>
              </a:buClr>
              <a:buFont typeface="Verdana" panose="020B0604030504040204" pitchFamily="34" charset="0"/>
              <a:buAutoNum type="arabicPeriod"/>
            </a:pPr>
            <a:r>
              <a:rPr lang="en-US" altLang="en-US" sz="2000" dirty="0"/>
              <a:t>Activate license – Wizard</a:t>
            </a:r>
          </a:p>
          <a:p>
            <a:pPr lvl="2" algn="l" eaLnBrk="1" hangingPunct="1">
              <a:lnSpc>
                <a:spcPct val="110000"/>
              </a:lnSpc>
              <a:spcBef>
                <a:spcPct val="20000"/>
              </a:spcBef>
              <a:buClr>
                <a:srgbClr val="3374D4"/>
              </a:buClr>
              <a:buFont typeface="Arial" panose="020B0604020202020204" pitchFamily="34" charset="0"/>
              <a:buChar char="•"/>
            </a:pPr>
            <a:r>
              <a:rPr lang="en-US" altLang="en-US" sz="2000" dirty="0"/>
              <a:t>Load License Activation File</a:t>
            </a:r>
          </a:p>
          <a:p>
            <a:pPr lvl="2" algn="l" eaLnBrk="1" hangingPunct="1">
              <a:lnSpc>
                <a:spcPct val="110000"/>
              </a:lnSpc>
              <a:spcBef>
                <a:spcPct val="20000"/>
              </a:spcBef>
              <a:buClr>
                <a:srgbClr val="3374D4"/>
              </a:buClr>
              <a:buFont typeface="Arial" panose="020B0604020202020204" pitchFamily="34" charset="0"/>
              <a:buChar char="•"/>
            </a:pPr>
            <a:r>
              <a:rPr lang="en-US" altLang="en-US" sz="2000" dirty="0"/>
              <a:t>Software is available for use</a:t>
            </a:r>
          </a:p>
        </p:txBody>
      </p:sp>
      <p:pic>
        <p:nvPicPr>
          <p:cNvPr id="5" name="Picture 8" descr="TitleP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2656" y="4648199"/>
            <a:ext cx="2692744" cy="2130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0645874"/>
      </p:ext>
    </p:extLst>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5906" name="Rectangle 2"/>
          <p:cNvSpPr>
            <a:spLocks noGrp="1" noChangeArrowheads="1"/>
          </p:cNvSpPr>
          <p:nvPr>
            <p:ph type="title"/>
          </p:nvPr>
        </p:nvSpPr>
        <p:spPr/>
        <p:txBody>
          <a:bodyPr/>
          <a:lstStyle/>
          <a:p>
            <a:pPr eaLnBrk="1" hangingPunct="1">
              <a:defRPr/>
            </a:pPr>
            <a:r>
              <a:rPr lang="en-US" dirty="0">
                <a:ea typeface="ＭＳ Ｐゴシック" charset="-128"/>
              </a:rPr>
              <a:t>Waters Unique </a:t>
            </a:r>
            <a:br>
              <a:rPr lang="en-US" dirty="0">
                <a:ea typeface="ＭＳ Ｐゴシック" charset="-128"/>
              </a:rPr>
            </a:br>
            <a:r>
              <a:rPr lang="en-US" dirty="0">
                <a:ea typeface="ＭＳ Ｐゴシック" charset="-128"/>
              </a:rPr>
              <a:t>License Serial Numbers</a:t>
            </a:r>
          </a:p>
        </p:txBody>
      </p:sp>
      <p:sp>
        <p:nvSpPr>
          <p:cNvPr id="10243" name="Rectangle 3"/>
          <p:cNvSpPr>
            <a:spLocks noGrp="1" noChangeArrowheads="1"/>
          </p:cNvSpPr>
          <p:nvPr>
            <p:ph idx="1"/>
          </p:nvPr>
        </p:nvSpPr>
        <p:spPr/>
        <p:txBody>
          <a:bodyPr/>
          <a:lstStyle/>
          <a:p>
            <a:pPr eaLnBrk="1" hangingPunct="1"/>
            <a:r>
              <a:rPr lang="en-US" altLang="en-US" dirty="0">
                <a:ea typeface="ＭＳ Ｐゴシック" panose="020B0600070205080204" pitchFamily="34" charset="-128"/>
              </a:rPr>
              <a:t>All Software, Licenses and Options include serial numbers</a:t>
            </a:r>
          </a:p>
          <a:p>
            <a:pPr lvl="1"/>
            <a:r>
              <a:rPr lang="en-US" altLang="en-US" dirty="0">
                <a:ea typeface="ＭＳ Ｐゴシック" panose="020B0600070205080204" pitchFamily="34" charset="-128"/>
              </a:rPr>
              <a:t>Waters SAP system generates a unique 10+ character serial number for each software license</a:t>
            </a:r>
          </a:p>
          <a:p>
            <a:pPr eaLnBrk="1" hangingPunct="1"/>
            <a:r>
              <a:rPr lang="en-US" altLang="en-US" dirty="0">
                <a:ea typeface="ＭＳ Ｐゴシック" panose="020B0600070205080204" pitchFamily="34" charset="-128"/>
              </a:rPr>
              <a:t>Serial numbers are placed on software media and paper license documentation</a:t>
            </a:r>
          </a:p>
          <a:p>
            <a:pPr eaLnBrk="1" hangingPunct="1"/>
            <a:r>
              <a:rPr lang="en-US" altLang="en-US" dirty="0">
                <a:ea typeface="ＭＳ Ｐゴシック" panose="020B0600070205080204" pitchFamily="34" charset="-128"/>
              </a:rPr>
              <a:t>Serial numbers are scanned during the order shipment from distribution</a:t>
            </a:r>
          </a:p>
          <a:p>
            <a:pPr eaLnBrk="1" hangingPunct="1"/>
            <a:r>
              <a:rPr lang="en-US" altLang="en-US" dirty="0">
                <a:ea typeface="ＭＳ Ｐゴシック" panose="020B0600070205080204" pitchFamily="34" charset="-128"/>
              </a:rPr>
              <a:t>Serial numbers are stored in SAP with the appropriate customer information</a:t>
            </a:r>
            <a:br>
              <a:rPr lang="en-US" altLang="en-US" dirty="0">
                <a:ea typeface="ＭＳ Ｐゴシック" panose="020B0600070205080204" pitchFamily="34" charset="-128"/>
              </a:rPr>
            </a:br>
            <a:endParaRPr lang="en-US" altLang="en-US" dirty="0">
              <a:ea typeface="ＭＳ Ｐゴシック" panose="020B0600070205080204" pitchFamily="34" charset="-128"/>
            </a:endParaRPr>
          </a:p>
          <a:p>
            <a:pPr eaLnBrk="1" hangingPunct="1"/>
            <a:r>
              <a:rPr lang="en-US" altLang="en-US" b="1" dirty="0">
                <a:ea typeface="ＭＳ Ｐゴシック" panose="020B0600070205080204" pitchFamily="34" charset="-128"/>
              </a:rPr>
              <a:t>The license management </a:t>
            </a:r>
            <a:br>
              <a:rPr lang="en-US" altLang="en-US" b="1" dirty="0">
                <a:ea typeface="ＭＳ Ｐゴシック" panose="020B0600070205080204" pitchFamily="34" charset="-128"/>
              </a:rPr>
            </a:br>
            <a:r>
              <a:rPr lang="en-US" altLang="en-US" b="1" dirty="0">
                <a:ea typeface="ＭＳ Ｐゴシック" panose="020B0600070205080204" pitchFamily="34" charset="-128"/>
              </a:rPr>
              <a:t>system leverage the </a:t>
            </a:r>
            <a:br>
              <a:rPr lang="en-US" altLang="en-US" b="1" dirty="0">
                <a:ea typeface="ＭＳ Ｐゴシック" panose="020B0600070205080204" pitchFamily="34" charset="-128"/>
              </a:rPr>
            </a:br>
            <a:r>
              <a:rPr lang="en-US" altLang="en-US" b="1" dirty="0">
                <a:ea typeface="ＭＳ Ｐゴシック" panose="020B0600070205080204" pitchFamily="34" charset="-128"/>
              </a:rPr>
              <a:t>serial numbers stored in SAP</a:t>
            </a:r>
          </a:p>
        </p:txBody>
      </p:sp>
      <p:pic>
        <p:nvPicPr>
          <p:cNvPr id="102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4495800"/>
            <a:ext cx="3419475" cy="189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9780529"/>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License Document w/ Serial Number</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41400" y="1328738"/>
            <a:ext cx="6864349" cy="5148262"/>
          </a:xfrm>
        </p:spPr>
      </p:pic>
    </p:spTree>
    <p:extLst>
      <p:ext uri="{BB962C8B-B14F-4D97-AF65-F5344CB8AC3E}">
        <p14:creationId xmlns:p14="http://schemas.microsoft.com/office/powerpoint/2010/main" val="565368018"/>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Licensing Process</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143000"/>
            <a:ext cx="7302711" cy="20528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descr="Network Computer_iso.png"/>
          <p:cNvPicPr>
            <a:picLocks noChangeAspect="1"/>
          </p:cNvPicPr>
          <p:nvPr/>
        </p:nvPicPr>
        <p:blipFill>
          <a:blip r:embed="rId4" cstate="print"/>
          <a:stretch>
            <a:fillRect/>
          </a:stretch>
        </p:blipFill>
        <p:spPr>
          <a:xfrm>
            <a:off x="838200" y="4043468"/>
            <a:ext cx="890895" cy="1242907"/>
          </a:xfrm>
          <a:prstGeom prst="rect">
            <a:avLst/>
          </a:prstGeom>
        </p:spPr>
      </p:pic>
      <p:pic>
        <p:nvPicPr>
          <p:cNvPr id="5" name="Picture 4" descr="Database Server_iso.png"/>
          <p:cNvPicPr>
            <a:picLocks noChangeAspect="1"/>
          </p:cNvPicPr>
          <p:nvPr/>
        </p:nvPicPr>
        <p:blipFill>
          <a:blip r:embed="rId5" cstate="print"/>
          <a:stretch>
            <a:fillRect/>
          </a:stretch>
        </p:blipFill>
        <p:spPr>
          <a:xfrm>
            <a:off x="2557298" y="4207721"/>
            <a:ext cx="641444" cy="914400"/>
          </a:xfrm>
          <a:prstGeom prst="rect">
            <a:avLst/>
          </a:prstGeom>
        </p:spPr>
      </p:pic>
      <p:pic>
        <p:nvPicPr>
          <p:cNvPr id="6" name="Picture 7"/>
          <p:cNvPicPr>
            <a:picLocks noChangeAspect="1" noChangeArrowheads="1"/>
          </p:cNvPicPr>
          <p:nvPr/>
        </p:nvPicPr>
        <p:blipFill>
          <a:blip r:embed="rId6" cstate="print"/>
          <a:srcRect/>
          <a:stretch>
            <a:fillRect/>
          </a:stretch>
        </p:blipFill>
        <p:spPr bwMode="auto">
          <a:xfrm>
            <a:off x="185195" y="5334000"/>
            <a:ext cx="4134606" cy="914400"/>
          </a:xfrm>
          <a:prstGeom prst="rect">
            <a:avLst/>
          </a:prstGeom>
          <a:noFill/>
          <a:ln w="1270">
            <a:solidFill>
              <a:schemeClr val="tx1"/>
            </a:solidFill>
            <a:miter lim="800000"/>
            <a:headEnd/>
            <a:tailEnd/>
          </a:ln>
          <a:effectLst/>
        </p:spPr>
      </p:pic>
      <p:sp>
        <p:nvSpPr>
          <p:cNvPr id="7" name="TextBox 6"/>
          <p:cNvSpPr txBox="1"/>
          <p:nvPr/>
        </p:nvSpPr>
        <p:spPr>
          <a:xfrm>
            <a:off x="669284" y="3766469"/>
            <a:ext cx="1228725" cy="276999"/>
          </a:xfrm>
          <a:prstGeom prst="rect">
            <a:avLst/>
          </a:prstGeom>
          <a:noFill/>
        </p:spPr>
        <p:txBody>
          <a:bodyPr wrap="square" rtlCol="0">
            <a:spAutoFit/>
          </a:bodyPr>
          <a:lstStyle/>
          <a:p>
            <a:pPr algn="ctr" fontAlgn="base">
              <a:spcBef>
                <a:spcPct val="0"/>
              </a:spcBef>
              <a:spcAft>
                <a:spcPct val="0"/>
              </a:spcAft>
            </a:pPr>
            <a:r>
              <a:rPr lang="en-US" sz="1200" dirty="0">
                <a:solidFill>
                  <a:srgbClr val="000000"/>
                </a:solidFill>
                <a:ea typeface="ＭＳ Ｐゴシック" pitchFamily="-106" charset="-128"/>
              </a:rPr>
              <a:t>Workstation</a:t>
            </a:r>
          </a:p>
        </p:txBody>
      </p:sp>
      <p:sp>
        <p:nvSpPr>
          <p:cNvPr id="8" name="TextBox 7"/>
          <p:cNvSpPr txBox="1"/>
          <p:nvPr/>
        </p:nvSpPr>
        <p:spPr>
          <a:xfrm>
            <a:off x="2200275" y="3761601"/>
            <a:ext cx="1228725" cy="461665"/>
          </a:xfrm>
          <a:prstGeom prst="rect">
            <a:avLst/>
          </a:prstGeom>
          <a:noFill/>
        </p:spPr>
        <p:txBody>
          <a:bodyPr wrap="square" rtlCol="0">
            <a:spAutoFit/>
          </a:bodyPr>
          <a:lstStyle/>
          <a:p>
            <a:pPr algn="ctr" fontAlgn="base">
              <a:spcBef>
                <a:spcPct val="0"/>
              </a:spcBef>
              <a:spcAft>
                <a:spcPct val="0"/>
              </a:spcAft>
            </a:pPr>
            <a:r>
              <a:rPr lang="en-US" sz="1200" dirty="0">
                <a:solidFill>
                  <a:srgbClr val="000000"/>
                </a:solidFill>
                <a:ea typeface="ＭＳ Ｐゴシック" pitchFamily="-106" charset="-128"/>
              </a:rPr>
              <a:t>Network</a:t>
            </a:r>
          </a:p>
          <a:p>
            <a:pPr algn="ctr" fontAlgn="base">
              <a:spcBef>
                <a:spcPct val="0"/>
              </a:spcBef>
              <a:spcAft>
                <a:spcPct val="0"/>
              </a:spcAft>
            </a:pPr>
            <a:r>
              <a:rPr lang="en-US" sz="1200" dirty="0">
                <a:solidFill>
                  <a:srgbClr val="000000"/>
                </a:solidFill>
                <a:ea typeface="ＭＳ Ｐゴシック" pitchFamily="-106" charset="-128"/>
              </a:rPr>
              <a:t>Server</a:t>
            </a:r>
          </a:p>
        </p:txBody>
      </p:sp>
      <p:cxnSp>
        <p:nvCxnSpPr>
          <p:cNvPr id="9" name="Elbow Connector 8"/>
          <p:cNvCxnSpPr>
            <a:stCxn id="6" idx="0"/>
            <a:endCxn id="1026" idx="0"/>
          </p:cNvCxnSpPr>
          <p:nvPr/>
        </p:nvCxnSpPr>
        <p:spPr bwMode="auto">
          <a:xfrm rot="5400000" flipH="1" flipV="1">
            <a:off x="3055495" y="3284095"/>
            <a:ext cx="1246909" cy="2852903"/>
          </a:xfrm>
          <a:prstGeom prst="bentConnector3">
            <a:avLst>
              <a:gd name="adj1" fmla="val 153472"/>
            </a:avLst>
          </a:prstGeom>
          <a:solidFill>
            <a:srgbClr val="3374D4"/>
          </a:solidFill>
          <a:ln w="9525" cap="flat" cmpd="sng" algn="ctr">
            <a:solidFill>
              <a:schemeClr val="tx1"/>
            </a:solidFill>
            <a:prstDash val="solid"/>
            <a:round/>
            <a:headEnd type="none" w="med" len="med"/>
            <a:tailEnd type="arrow"/>
          </a:ln>
          <a:effectLst/>
        </p:spPr>
      </p:cxnSp>
      <p:sp>
        <p:nvSpPr>
          <p:cNvPr id="19" name="TextBox 18"/>
          <p:cNvSpPr txBox="1"/>
          <p:nvPr/>
        </p:nvSpPr>
        <p:spPr>
          <a:xfrm>
            <a:off x="5105401" y="3715434"/>
            <a:ext cx="2133600" cy="430887"/>
          </a:xfrm>
          <a:prstGeom prst="rect">
            <a:avLst/>
          </a:prstGeom>
          <a:noFill/>
        </p:spPr>
        <p:txBody>
          <a:bodyPr wrap="square" rtlCol="0">
            <a:spAutoFit/>
          </a:bodyPr>
          <a:lstStyle/>
          <a:p>
            <a:r>
              <a:rPr lang="en-US" sz="1050" dirty="0"/>
              <a:t>Registration file containing a </a:t>
            </a:r>
          </a:p>
          <a:p>
            <a:r>
              <a:rPr lang="en-US" sz="1050" dirty="0"/>
              <a:t>GUID: SMF123FT777BB789</a:t>
            </a:r>
          </a:p>
        </p:txBody>
      </p:sp>
      <p:cxnSp>
        <p:nvCxnSpPr>
          <p:cNvPr id="47" name="Elbow Connector 46"/>
          <p:cNvCxnSpPr>
            <a:endCxn id="13" idx="1"/>
          </p:cNvCxnSpPr>
          <p:nvPr/>
        </p:nvCxnSpPr>
        <p:spPr bwMode="auto">
          <a:xfrm>
            <a:off x="5448300" y="4597895"/>
            <a:ext cx="2412680" cy="12700"/>
          </a:xfrm>
          <a:prstGeom prst="bentConnector3">
            <a:avLst>
              <a:gd name="adj1" fmla="val 50000"/>
            </a:avLst>
          </a:prstGeom>
          <a:solidFill>
            <a:srgbClr val="3374D4"/>
          </a:solidFill>
          <a:ln w="9525" cap="flat" cmpd="sng" algn="ctr">
            <a:solidFill>
              <a:schemeClr val="tx1"/>
            </a:solidFill>
            <a:prstDash val="solid"/>
            <a:round/>
            <a:headEnd type="none" w="med" len="med"/>
            <a:tailEnd type="arrow"/>
          </a:ln>
          <a:effectLst/>
        </p:spPr>
      </p:cxnSp>
      <p:sp>
        <p:nvSpPr>
          <p:cNvPr id="71" name="TextBox 70"/>
          <p:cNvSpPr txBox="1"/>
          <p:nvPr/>
        </p:nvSpPr>
        <p:spPr>
          <a:xfrm>
            <a:off x="7717130" y="3766066"/>
            <a:ext cx="1368167" cy="415498"/>
          </a:xfrm>
          <a:prstGeom prst="rect">
            <a:avLst/>
          </a:prstGeom>
          <a:noFill/>
        </p:spPr>
        <p:txBody>
          <a:bodyPr wrap="square" rtlCol="0">
            <a:spAutoFit/>
          </a:bodyPr>
          <a:lstStyle/>
          <a:p>
            <a:pPr algn="ctr"/>
            <a:r>
              <a:rPr lang="en-US" sz="1050" dirty="0"/>
              <a:t>Waters Activation </a:t>
            </a:r>
          </a:p>
          <a:p>
            <a:pPr algn="ctr"/>
            <a:r>
              <a:rPr lang="en-US" sz="1050" dirty="0"/>
              <a:t>Web Site</a:t>
            </a:r>
          </a:p>
        </p:txBody>
      </p:sp>
      <p:cxnSp>
        <p:nvCxnSpPr>
          <p:cNvPr id="76" name="Elbow Connector 75"/>
          <p:cNvCxnSpPr>
            <a:stCxn id="13" idx="2"/>
            <a:endCxn id="27" idx="3"/>
          </p:cNvCxnSpPr>
          <p:nvPr/>
        </p:nvCxnSpPr>
        <p:spPr bwMode="auto">
          <a:xfrm rot="5400000">
            <a:off x="7370825" y="4819962"/>
            <a:ext cx="779752" cy="1281026"/>
          </a:xfrm>
          <a:prstGeom prst="bentConnector2">
            <a:avLst/>
          </a:prstGeom>
          <a:solidFill>
            <a:srgbClr val="3374D4"/>
          </a:solidFill>
          <a:ln w="9525" cap="flat" cmpd="sng" algn="ctr">
            <a:solidFill>
              <a:schemeClr val="tx1"/>
            </a:solidFill>
            <a:prstDash val="solid"/>
            <a:round/>
            <a:headEnd type="none" w="med" len="med"/>
            <a:tailEnd type="arrow"/>
          </a:ln>
          <a:effectLst/>
        </p:spPr>
      </p:cxnSp>
      <p:cxnSp>
        <p:nvCxnSpPr>
          <p:cNvPr id="79" name="Elbow Connector 78"/>
          <p:cNvCxnSpPr>
            <a:stCxn id="27" idx="1"/>
            <a:endCxn id="6" idx="3"/>
          </p:cNvCxnSpPr>
          <p:nvPr/>
        </p:nvCxnSpPr>
        <p:spPr bwMode="auto">
          <a:xfrm rot="10800000">
            <a:off x="4319802" y="5791201"/>
            <a:ext cx="1699999" cy="59151"/>
          </a:xfrm>
          <a:prstGeom prst="bentConnector3">
            <a:avLst>
              <a:gd name="adj1" fmla="val 50000"/>
            </a:avLst>
          </a:prstGeom>
          <a:solidFill>
            <a:srgbClr val="3374D4"/>
          </a:solidFill>
          <a:ln w="9525" cap="flat" cmpd="sng" algn="ctr">
            <a:solidFill>
              <a:schemeClr val="tx1"/>
            </a:solidFill>
            <a:prstDash val="solid"/>
            <a:round/>
            <a:headEnd type="none" w="med" len="med"/>
            <a:tailEnd type="arrow"/>
          </a:ln>
          <a:effectLst/>
        </p:spPr>
      </p:cxnSp>
      <p:pic>
        <p:nvPicPr>
          <p:cNvPr id="1026" name="Picture 2" descr="https://encrypted-tbn1.gstatic.com/images?q=tbn:ANd9GcTy8F6hothUoGgTdqr2YEKDQ0WjdhSIfq_Zno7BS2HIQqNfXWB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55207" y="4087091"/>
            <a:ext cx="1100388" cy="115565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60980" y="4125191"/>
            <a:ext cx="1080467" cy="945408"/>
          </a:xfrm>
          <a:prstGeom prst="rect">
            <a:avLst/>
          </a:prstGeom>
        </p:spPr>
      </p:pic>
      <p:pic>
        <p:nvPicPr>
          <p:cNvPr id="27" name="Picture 2" descr="https://encrypted-tbn1.gstatic.com/images?q=tbn:ANd9GcTy8F6hothUoGgTdqr2YEKDQ0WjdhSIfq_Zno7BS2HIQqNfXWB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9800" y="5272521"/>
            <a:ext cx="1100388" cy="1155659"/>
          </a:xfrm>
          <a:prstGeom prst="rect">
            <a:avLst/>
          </a:prstGeom>
          <a:noFill/>
          <a:extLst>
            <a:ext uri="{909E8E84-426E-40DD-AFC4-6F175D3DCCD1}">
              <a14:hiddenFill xmlns:a14="http://schemas.microsoft.com/office/drawing/2010/main">
                <a:solidFill>
                  <a:srgbClr val="FFFFFF"/>
                </a:solidFill>
              </a14:hiddenFill>
            </a:ext>
          </a:extLst>
        </p:spPr>
      </p:pic>
      <p:sp>
        <p:nvSpPr>
          <p:cNvPr id="73" name="TextBox 72"/>
          <p:cNvSpPr txBox="1"/>
          <p:nvPr/>
        </p:nvSpPr>
        <p:spPr>
          <a:xfrm>
            <a:off x="5697596" y="6251346"/>
            <a:ext cx="2382896" cy="415498"/>
          </a:xfrm>
          <a:prstGeom prst="rect">
            <a:avLst/>
          </a:prstGeom>
          <a:noFill/>
        </p:spPr>
        <p:txBody>
          <a:bodyPr wrap="square" rtlCol="0">
            <a:spAutoFit/>
          </a:bodyPr>
          <a:lstStyle/>
          <a:p>
            <a:r>
              <a:rPr lang="en-US" sz="1050" dirty="0"/>
              <a:t>Activation file containing same </a:t>
            </a:r>
          </a:p>
          <a:p>
            <a:r>
              <a:rPr lang="en-US" sz="1050" dirty="0"/>
              <a:t>GUID: SMF123FT777BB789</a:t>
            </a:r>
          </a:p>
        </p:txBody>
      </p:sp>
    </p:spTree>
    <p:extLst>
      <p:ext uri="{BB962C8B-B14F-4D97-AF65-F5344CB8AC3E}">
        <p14:creationId xmlns:p14="http://schemas.microsoft.com/office/powerpoint/2010/main" val="89855397"/>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Update on Shimadzu &amp; Hitachi</a:t>
            </a:r>
          </a:p>
        </p:txBody>
      </p:sp>
      <p:sp>
        <p:nvSpPr>
          <p:cNvPr id="3" name="Content Placeholder 2"/>
          <p:cNvSpPr>
            <a:spLocks noGrp="1"/>
          </p:cNvSpPr>
          <p:nvPr>
            <p:ph idx="1"/>
          </p:nvPr>
        </p:nvSpPr>
        <p:spPr/>
        <p:txBody>
          <a:bodyPr>
            <a:normAutofit/>
          </a:bodyPr>
          <a:lstStyle/>
          <a:p>
            <a:r>
              <a:rPr lang="en-US" dirty="0"/>
              <a:t>On November 1, 2015, Shimadzu discontinued sales of Waters Empower Software as a solution with their LC or GC systems</a:t>
            </a:r>
          </a:p>
          <a:p>
            <a:pPr lvl="1"/>
            <a:r>
              <a:rPr lang="en-US" dirty="0"/>
              <a:t>The relationship with Shimadzu was not successful as they continued to sell and enhance their internally developed </a:t>
            </a:r>
            <a:r>
              <a:rPr lang="en-US" dirty="0" err="1"/>
              <a:t>LabSolutions</a:t>
            </a:r>
            <a:r>
              <a:rPr lang="en-US" dirty="0"/>
              <a:t> product as an alternative to Empower</a:t>
            </a:r>
          </a:p>
          <a:p>
            <a:pPr lvl="1"/>
            <a:r>
              <a:rPr lang="en-US" dirty="0"/>
              <a:t>Concerns that the Shimadzu team was exploiting the relationship with Waters to access our Empower network customers</a:t>
            </a:r>
          </a:p>
          <a:p>
            <a:pPr lvl="1"/>
            <a:r>
              <a:rPr lang="en-US" dirty="0"/>
              <a:t>Based on this change in relationship we add the appropriate license controls to ensure customer were licensed through Waters appropriately</a:t>
            </a:r>
          </a:p>
          <a:p>
            <a:r>
              <a:rPr lang="en-US" dirty="0"/>
              <a:t>Hitachi continue to offer Waters Empower as their only CDS solution</a:t>
            </a:r>
          </a:p>
          <a:p>
            <a:pPr lvl="1"/>
            <a:r>
              <a:rPr lang="en-US" dirty="0"/>
              <a:t>The Waters Japan team has a very good relationship with Hitachi and does not see them as a direct competitor</a:t>
            </a:r>
          </a:p>
        </p:txBody>
      </p:sp>
    </p:spTree>
    <p:extLst>
      <p:ext uri="{BB962C8B-B14F-4D97-AF65-F5344CB8AC3E}">
        <p14:creationId xmlns:p14="http://schemas.microsoft.com/office/powerpoint/2010/main" val="3350161237"/>
      </p:ext>
    </p:extLst>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6514" name="Rectangle 2"/>
          <p:cNvSpPr>
            <a:spLocks noGrp="1" noChangeArrowheads="1"/>
          </p:cNvSpPr>
          <p:nvPr>
            <p:ph type="title"/>
          </p:nvPr>
        </p:nvSpPr>
        <p:spPr/>
        <p:txBody>
          <a:bodyPr/>
          <a:lstStyle/>
          <a:p>
            <a:pPr eaLnBrk="1" hangingPunct="1">
              <a:defRPr/>
            </a:pPr>
            <a:r>
              <a:rPr lang="en-US"/>
              <a:t>Activating new license</a:t>
            </a:r>
          </a:p>
        </p:txBody>
      </p:sp>
      <p:sp>
        <p:nvSpPr>
          <p:cNvPr id="6148" name="Rectangle 3"/>
          <p:cNvSpPr>
            <a:spLocks noGrp="1" noChangeArrowheads="1"/>
          </p:cNvSpPr>
          <p:nvPr>
            <p:ph idx="1"/>
          </p:nvPr>
        </p:nvSpPr>
        <p:spPr>
          <a:xfrm>
            <a:off x="381000" y="1295400"/>
            <a:ext cx="8293100" cy="4762500"/>
          </a:xfrm>
        </p:spPr>
        <p:txBody>
          <a:bodyPr/>
          <a:lstStyle/>
          <a:p>
            <a:pPr eaLnBrk="1" hangingPunct="1"/>
            <a:r>
              <a:rPr lang="en-US" altLang="en-US"/>
              <a:t>User selects Activate License(s) from the Welcome screen</a:t>
            </a:r>
          </a:p>
        </p:txBody>
      </p:sp>
      <p:pic>
        <p:nvPicPr>
          <p:cNvPr id="2" name="Picture 1"/>
          <p:cNvPicPr>
            <a:picLocks noChangeAspect="1"/>
          </p:cNvPicPr>
          <p:nvPr/>
        </p:nvPicPr>
        <p:blipFill>
          <a:blip r:embed="rId2"/>
          <a:stretch>
            <a:fillRect/>
          </a:stretch>
        </p:blipFill>
        <p:spPr>
          <a:xfrm>
            <a:off x="1295400" y="1752600"/>
            <a:ext cx="6611821" cy="4895850"/>
          </a:xfrm>
          <a:prstGeom prst="rect">
            <a:avLst/>
          </a:prstGeom>
        </p:spPr>
      </p:pic>
    </p:spTree>
    <p:extLst>
      <p:ext uri="{BB962C8B-B14F-4D97-AF65-F5344CB8AC3E}">
        <p14:creationId xmlns:p14="http://schemas.microsoft.com/office/powerpoint/2010/main" val="3789250589"/>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5" name="Picture 4"/>
          <p:cNvPicPr>
            <a:picLocks noChangeAspect="1"/>
          </p:cNvPicPr>
          <p:nvPr/>
        </p:nvPicPr>
        <p:blipFill>
          <a:blip r:embed="rId2"/>
          <a:stretch>
            <a:fillRect/>
          </a:stretch>
        </p:blipFill>
        <p:spPr>
          <a:xfrm>
            <a:off x="990600" y="1447800"/>
            <a:ext cx="6819900" cy="5049926"/>
          </a:xfrm>
          <a:prstGeom prst="rect">
            <a:avLst/>
          </a:prstGeom>
        </p:spPr>
      </p:pic>
    </p:spTree>
    <p:extLst>
      <p:ext uri="{BB962C8B-B14F-4D97-AF65-F5344CB8AC3E}">
        <p14:creationId xmlns:p14="http://schemas.microsoft.com/office/powerpoint/2010/main" val="3095082474"/>
      </p:ext>
    </p:extLst>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150374" y="1295399"/>
            <a:ext cx="7601814" cy="5449136"/>
          </a:xfrm>
          <a:prstGeom prst="rect">
            <a:avLst/>
          </a:prstGeom>
        </p:spPr>
      </p:pic>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1588768311"/>
      </p:ext>
    </p:extLst>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1066800" y="1447799"/>
            <a:ext cx="6934200" cy="5134561"/>
          </a:xfrm>
          <a:prstGeom prst="rect">
            <a:avLst/>
          </a:prstGeom>
        </p:spPr>
      </p:pic>
    </p:spTree>
    <p:extLst>
      <p:ext uri="{BB962C8B-B14F-4D97-AF65-F5344CB8AC3E}">
        <p14:creationId xmlns:p14="http://schemas.microsoft.com/office/powerpoint/2010/main" val="2369766520"/>
      </p:ext>
    </p:extLst>
  </p:cSld>
  <p:clrMapOvr>
    <a:masterClrMapping/>
  </p:clrMapOvr>
  <p:transition>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9048" name="Picture 8" descr="TitleP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514600"/>
            <a:ext cx="52959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79042" name="Rectangle 2"/>
          <p:cNvSpPr>
            <a:spLocks noGrp="1" noChangeArrowheads="1"/>
          </p:cNvSpPr>
          <p:nvPr>
            <p:ph type="title"/>
          </p:nvPr>
        </p:nvSpPr>
        <p:spPr/>
        <p:txBody>
          <a:bodyPr/>
          <a:lstStyle/>
          <a:p>
            <a:r>
              <a:rPr lang="en-US" altLang="en-US"/>
              <a:t>Activating new license</a:t>
            </a:r>
          </a:p>
        </p:txBody>
      </p:sp>
      <p:sp>
        <p:nvSpPr>
          <p:cNvPr id="1879044" name="Line 4"/>
          <p:cNvSpPr>
            <a:spLocks noChangeShapeType="1"/>
          </p:cNvSpPr>
          <p:nvPr/>
        </p:nvSpPr>
        <p:spPr bwMode="auto">
          <a:xfrm flipV="1">
            <a:off x="4267200" y="4038600"/>
            <a:ext cx="762000" cy="228600"/>
          </a:xfrm>
          <a:prstGeom prst="line">
            <a:avLst/>
          </a:prstGeom>
          <a:noFill/>
          <a:ln w="5715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879045" name="Rectangle 5"/>
          <p:cNvSpPr>
            <a:spLocks noChangeArrowheads="1"/>
          </p:cNvSpPr>
          <p:nvPr/>
        </p:nvSpPr>
        <p:spPr bwMode="gray">
          <a:xfrm>
            <a:off x="455613" y="1681163"/>
            <a:ext cx="8293100" cy="476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a:lnSpc>
                <a:spcPct val="110000"/>
              </a:lnSpc>
              <a:spcBef>
                <a:spcPct val="20000"/>
              </a:spcBef>
              <a:buClr>
                <a:srgbClr val="3374D4"/>
              </a:buClr>
              <a:buFont typeface="Wingdings 2" panose="05020102010507070707" pitchFamily="18" charset="2"/>
              <a:buChar char="¡"/>
              <a:defRPr sz="2000">
                <a:solidFill>
                  <a:schemeClr val="tx1"/>
                </a:solidFill>
                <a:latin typeface="Verdana" panose="020B0604030504040204" pitchFamily="34" charset="0"/>
              </a:defRPr>
            </a:lvl1pPr>
            <a:lvl2pPr marL="742950" indent="-285750" algn="l">
              <a:lnSpc>
                <a:spcPct val="110000"/>
              </a:lnSpc>
              <a:spcBef>
                <a:spcPct val="20000"/>
              </a:spcBef>
              <a:buClr>
                <a:srgbClr val="3374D4"/>
              </a:buClr>
              <a:buFont typeface="Verdana" panose="020B0604030504040204" pitchFamily="34" charset="0"/>
              <a:buChar char="—"/>
              <a:defRPr>
                <a:solidFill>
                  <a:schemeClr val="tx1"/>
                </a:solidFill>
                <a:latin typeface="Verdana" panose="020B0604030504040204" pitchFamily="34" charset="0"/>
              </a:defRPr>
            </a:lvl2pPr>
            <a:lvl3pPr marL="1143000" indent="-228600" algn="l">
              <a:lnSpc>
                <a:spcPct val="110000"/>
              </a:lnSpc>
              <a:spcBef>
                <a:spcPct val="20000"/>
              </a:spcBef>
              <a:buClr>
                <a:srgbClr val="3374D4"/>
              </a:buClr>
              <a:buFont typeface="Courier New" panose="02070309020205020404" pitchFamily="49" charset="0"/>
              <a:buChar char="o"/>
              <a:defRPr>
                <a:solidFill>
                  <a:schemeClr val="tx1"/>
                </a:solidFill>
                <a:latin typeface="Verdana" panose="020B0604030504040204" pitchFamily="34" charset="0"/>
              </a:defRPr>
            </a:lvl3pPr>
            <a:lvl4pPr marL="1600200" indent="-228600" algn="l">
              <a:lnSpc>
                <a:spcPct val="110000"/>
              </a:lnSpc>
              <a:spcBef>
                <a:spcPct val="20000"/>
              </a:spcBef>
              <a:buClr>
                <a:srgbClr val="3374D4"/>
              </a:buClr>
              <a:buFont typeface="Arial" panose="020B0604020202020204" pitchFamily="34" charset="0"/>
              <a:buChar char="•"/>
              <a:defRPr>
                <a:solidFill>
                  <a:schemeClr val="tx1"/>
                </a:solidFill>
                <a:latin typeface="Verdana" panose="020B0604030504040204" pitchFamily="34" charset="0"/>
              </a:defRPr>
            </a:lvl4pPr>
            <a:lvl5pPr marL="2057400" indent="-228600" algn="l">
              <a:lnSpc>
                <a:spcPct val="110000"/>
              </a:lnSpc>
              <a:spcBef>
                <a:spcPct val="20000"/>
              </a:spcBef>
              <a:buClr>
                <a:srgbClr val="3374D4"/>
              </a:buClr>
              <a:buFont typeface="Arial" panose="020B0604020202020204" pitchFamily="34" charset="0"/>
              <a:buChar char="•"/>
              <a:defRPr>
                <a:solidFill>
                  <a:schemeClr val="tx1"/>
                </a:solidFill>
                <a:latin typeface="Verdana" panose="020B0604030504040204" pitchFamily="34" charset="0"/>
              </a:defRPr>
            </a:lvl5pPr>
            <a:lvl6pPr marL="2514600" indent="-228600" fontAlgn="base">
              <a:lnSpc>
                <a:spcPct val="110000"/>
              </a:lnSpc>
              <a:spcBef>
                <a:spcPct val="20000"/>
              </a:spcBef>
              <a:spcAft>
                <a:spcPct val="0"/>
              </a:spcAft>
              <a:buClr>
                <a:srgbClr val="3374D4"/>
              </a:buClr>
              <a:buFont typeface="Arial" panose="020B0604020202020204" pitchFamily="34" charset="0"/>
              <a:buChar char="•"/>
              <a:defRPr>
                <a:solidFill>
                  <a:schemeClr val="tx1"/>
                </a:solidFill>
                <a:latin typeface="Verdana" panose="020B0604030504040204" pitchFamily="34" charset="0"/>
              </a:defRPr>
            </a:lvl6pPr>
            <a:lvl7pPr marL="2971800" indent="-228600" fontAlgn="base">
              <a:lnSpc>
                <a:spcPct val="110000"/>
              </a:lnSpc>
              <a:spcBef>
                <a:spcPct val="20000"/>
              </a:spcBef>
              <a:spcAft>
                <a:spcPct val="0"/>
              </a:spcAft>
              <a:buClr>
                <a:srgbClr val="3374D4"/>
              </a:buClr>
              <a:buFont typeface="Arial" panose="020B0604020202020204" pitchFamily="34" charset="0"/>
              <a:buChar char="•"/>
              <a:defRPr>
                <a:solidFill>
                  <a:schemeClr val="tx1"/>
                </a:solidFill>
                <a:latin typeface="Verdana" panose="020B0604030504040204" pitchFamily="34" charset="0"/>
              </a:defRPr>
            </a:lvl7pPr>
            <a:lvl8pPr marL="3429000" indent="-228600" fontAlgn="base">
              <a:lnSpc>
                <a:spcPct val="110000"/>
              </a:lnSpc>
              <a:spcBef>
                <a:spcPct val="20000"/>
              </a:spcBef>
              <a:spcAft>
                <a:spcPct val="0"/>
              </a:spcAft>
              <a:buClr>
                <a:srgbClr val="3374D4"/>
              </a:buClr>
              <a:buFont typeface="Arial" panose="020B0604020202020204" pitchFamily="34" charset="0"/>
              <a:buChar char="•"/>
              <a:defRPr>
                <a:solidFill>
                  <a:schemeClr val="tx1"/>
                </a:solidFill>
                <a:latin typeface="Verdana" panose="020B0604030504040204" pitchFamily="34" charset="0"/>
              </a:defRPr>
            </a:lvl8pPr>
            <a:lvl9pPr marL="3886200" indent="-228600" fontAlgn="base">
              <a:lnSpc>
                <a:spcPct val="110000"/>
              </a:lnSpc>
              <a:spcBef>
                <a:spcPct val="20000"/>
              </a:spcBef>
              <a:spcAft>
                <a:spcPct val="0"/>
              </a:spcAft>
              <a:buClr>
                <a:srgbClr val="3374D4"/>
              </a:buClr>
              <a:buFont typeface="Arial" panose="020B0604020202020204" pitchFamily="34" charset="0"/>
              <a:buChar char="•"/>
              <a:defRPr>
                <a:solidFill>
                  <a:schemeClr val="tx1"/>
                </a:solidFill>
                <a:latin typeface="Verdana" panose="020B0604030504040204" pitchFamily="34" charset="0"/>
              </a:defRPr>
            </a:lvl9pPr>
          </a:lstStyle>
          <a:p>
            <a:endParaRPr lang="en-US" altLang="en-US"/>
          </a:p>
        </p:txBody>
      </p:sp>
      <p:sp>
        <p:nvSpPr>
          <p:cNvPr id="1879046" name="Rectangle 6"/>
          <p:cNvSpPr>
            <a:spLocks noChangeArrowheads="1"/>
          </p:cNvSpPr>
          <p:nvPr/>
        </p:nvSpPr>
        <p:spPr bwMode="gray">
          <a:xfrm>
            <a:off x="608013" y="1600200"/>
            <a:ext cx="8293100" cy="476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a:lnSpc>
                <a:spcPct val="110000"/>
              </a:lnSpc>
              <a:spcBef>
                <a:spcPct val="20000"/>
              </a:spcBef>
              <a:buClr>
                <a:srgbClr val="3374D4"/>
              </a:buClr>
              <a:buFont typeface="Wingdings 2" panose="05020102010507070707" pitchFamily="18" charset="2"/>
              <a:buChar char="¡"/>
              <a:defRPr sz="2000">
                <a:solidFill>
                  <a:schemeClr val="tx1"/>
                </a:solidFill>
                <a:latin typeface="Verdana" panose="020B0604030504040204" pitchFamily="34" charset="0"/>
              </a:defRPr>
            </a:lvl1pPr>
            <a:lvl2pPr marL="742950" indent="-285750" algn="l">
              <a:lnSpc>
                <a:spcPct val="110000"/>
              </a:lnSpc>
              <a:spcBef>
                <a:spcPct val="20000"/>
              </a:spcBef>
              <a:buClr>
                <a:srgbClr val="3374D4"/>
              </a:buClr>
              <a:buFont typeface="Verdana" panose="020B0604030504040204" pitchFamily="34" charset="0"/>
              <a:buChar char="—"/>
              <a:defRPr>
                <a:solidFill>
                  <a:schemeClr val="tx1"/>
                </a:solidFill>
                <a:latin typeface="Verdana" panose="020B0604030504040204" pitchFamily="34" charset="0"/>
              </a:defRPr>
            </a:lvl2pPr>
            <a:lvl3pPr marL="1143000" indent="-228600" algn="l">
              <a:lnSpc>
                <a:spcPct val="110000"/>
              </a:lnSpc>
              <a:spcBef>
                <a:spcPct val="20000"/>
              </a:spcBef>
              <a:buClr>
                <a:srgbClr val="3374D4"/>
              </a:buClr>
              <a:buFont typeface="Courier New" panose="02070309020205020404" pitchFamily="49" charset="0"/>
              <a:buChar char="o"/>
              <a:defRPr>
                <a:solidFill>
                  <a:schemeClr val="tx1"/>
                </a:solidFill>
                <a:latin typeface="Verdana" panose="020B0604030504040204" pitchFamily="34" charset="0"/>
              </a:defRPr>
            </a:lvl3pPr>
            <a:lvl4pPr marL="1600200" indent="-228600" algn="l">
              <a:lnSpc>
                <a:spcPct val="110000"/>
              </a:lnSpc>
              <a:spcBef>
                <a:spcPct val="20000"/>
              </a:spcBef>
              <a:buClr>
                <a:srgbClr val="3374D4"/>
              </a:buClr>
              <a:buFont typeface="Arial" panose="020B0604020202020204" pitchFamily="34" charset="0"/>
              <a:buChar char="•"/>
              <a:defRPr>
                <a:solidFill>
                  <a:schemeClr val="tx1"/>
                </a:solidFill>
                <a:latin typeface="Verdana" panose="020B0604030504040204" pitchFamily="34" charset="0"/>
              </a:defRPr>
            </a:lvl4pPr>
            <a:lvl5pPr marL="2057400" indent="-228600" algn="l">
              <a:lnSpc>
                <a:spcPct val="110000"/>
              </a:lnSpc>
              <a:spcBef>
                <a:spcPct val="20000"/>
              </a:spcBef>
              <a:buClr>
                <a:srgbClr val="3374D4"/>
              </a:buClr>
              <a:buFont typeface="Arial" panose="020B0604020202020204" pitchFamily="34" charset="0"/>
              <a:buChar char="•"/>
              <a:defRPr>
                <a:solidFill>
                  <a:schemeClr val="tx1"/>
                </a:solidFill>
                <a:latin typeface="Verdana" panose="020B0604030504040204" pitchFamily="34" charset="0"/>
              </a:defRPr>
            </a:lvl5pPr>
            <a:lvl6pPr marL="2514600" indent="-228600" fontAlgn="base">
              <a:lnSpc>
                <a:spcPct val="110000"/>
              </a:lnSpc>
              <a:spcBef>
                <a:spcPct val="20000"/>
              </a:spcBef>
              <a:spcAft>
                <a:spcPct val="0"/>
              </a:spcAft>
              <a:buClr>
                <a:srgbClr val="3374D4"/>
              </a:buClr>
              <a:buFont typeface="Arial" panose="020B0604020202020204" pitchFamily="34" charset="0"/>
              <a:buChar char="•"/>
              <a:defRPr>
                <a:solidFill>
                  <a:schemeClr val="tx1"/>
                </a:solidFill>
                <a:latin typeface="Verdana" panose="020B0604030504040204" pitchFamily="34" charset="0"/>
              </a:defRPr>
            </a:lvl6pPr>
            <a:lvl7pPr marL="2971800" indent="-228600" fontAlgn="base">
              <a:lnSpc>
                <a:spcPct val="110000"/>
              </a:lnSpc>
              <a:spcBef>
                <a:spcPct val="20000"/>
              </a:spcBef>
              <a:spcAft>
                <a:spcPct val="0"/>
              </a:spcAft>
              <a:buClr>
                <a:srgbClr val="3374D4"/>
              </a:buClr>
              <a:buFont typeface="Arial" panose="020B0604020202020204" pitchFamily="34" charset="0"/>
              <a:buChar char="•"/>
              <a:defRPr>
                <a:solidFill>
                  <a:schemeClr val="tx1"/>
                </a:solidFill>
                <a:latin typeface="Verdana" panose="020B0604030504040204" pitchFamily="34" charset="0"/>
              </a:defRPr>
            </a:lvl7pPr>
            <a:lvl8pPr marL="3429000" indent="-228600" fontAlgn="base">
              <a:lnSpc>
                <a:spcPct val="110000"/>
              </a:lnSpc>
              <a:spcBef>
                <a:spcPct val="20000"/>
              </a:spcBef>
              <a:spcAft>
                <a:spcPct val="0"/>
              </a:spcAft>
              <a:buClr>
                <a:srgbClr val="3374D4"/>
              </a:buClr>
              <a:buFont typeface="Arial" panose="020B0604020202020204" pitchFamily="34" charset="0"/>
              <a:buChar char="•"/>
              <a:defRPr>
                <a:solidFill>
                  <a:schemeClr val="tx1"/>
                </a:solidFill>
                <a:latin typeface="Verdana" panose="020B0604030504040204" pitchFamily="34" charset="0"/>
              </a:defRPr>
            </a:lvl8pPr>
            <a:lvl9pPr marL="3886200" indent="-228600" fontAlgn="base">
              <a:lnSpc>
                <a:spcPct val="110000"/>
              </a:lnSpc>
              <a:spcBef>
                <a:spcPct val="20000"/>
              </a:spcBef>
              <a:spcAft>
                <a:spcPct val="0"/>
              </a:spcAft>
              <a:buClr>
                <a:srgbClr val="3374D4"/>
              </a:buClr>
              <a:buFont typeface="Arial" panose="020B0604020202020204" pitchFamily="34" charset="0"/>
              <a:buChar char="•"/>
              <a:defRPr>
                <a:solidFill>
                  <a:schemeClr val="tx1"/>
                </a:solidFill>
                <a:latin typeface="Verdana" panose="020B0604030504040204" pitchFamily="34" charset="0"/>
              </a:defRPr>
            </a:lvl9pPr>
          </a:lstStyle>
          <a:p>
            <a:r>
              <a:rPr lang="en-US" altLang="en-US"/>
              <a:t>Same process for new license request or applying a new license to an existing installation</a:t>
            </a:r>
          </a:p>
        </p:txBody>
      </p:sp>
    </p:spTree>
    <p:extLst>
      <p:ext uri="{BB962C8B-B14F-4D97-AF65-F5344CB8AC3E}">
        <p14:creationId xmlns:p14="http://schemas.microsoft.com/office/powerpoint/2010/main" val="821649178"/>
      </p:ext>
    </p:extLst>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2119" name="Picture 7" descr="Activate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2667000"/>
            <a:ext cx="4495800" cy="355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82114" name="Rectangle 2"/>
          <p:cNvSpPr>
            <a:spLocks noGrp="1" noChangeArrowheads="1"/>
          </p:cNvSpPr>
          <p:nvPr>
            <p:ph type="title"/>
          </p:nvPr>
        </p:nvSpPr>
        <p:spPr/>
        <p:txBody>
          <a:bodyPr/>
          <a:lstStyle/>
          <a:p>
            <a:r>
              <a:rPr lang="en-US" altLang="en-US"/>
              <a:t>Activating new license</a:t>
            </a:r>
          </a:p>
        </p:txBody>
      </p:sp>
      <p:sp>
        <p:nvSpPr>
          <p:cNvPr id="1882117" name="Rectangle 5"/>
          <p:cNvSpPr>
            <a:spLocks noChangeArrowheads="1"/>
          </p:cNvSpPr>
          <p:nvPr/>
        </p:nvSpPr>
        <p:spPr bwMode="gray">
          <a:xfrm>
            <a:off x="455613" y="1681163"/>
            <a:ext cx="8293100" cy="476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a:lnSpc>
                <a:spcPct val="110000"/>
              </a:lnSpc>
              <a:spcBef>
                <a:spcPct val="20000"/>
              </a:spcBef>
              <a:buClr>
                <a:srgbClr val="3374D4"/>
              </a:buClr>
              <a:buFont typeface="Wingdings 2" panose="05020102010507070707" pitchFamily="18" charset="2"/>
              <a:buChar char="¡"/>
              <a:defRPr sz="2000">
                <a:solidFill>
                  <a:schemeClr val="tx1"/>
                </a:solidFill>
                <a:latin typeface="Verdana" panose="020B0604030504040204" pitchFamily="34" charset="0"/>
              </a:defRPr>
            </a:lvl1pPr>
            <a:lvl2pPr marL="742950" indent="-285750" algn="l">
              <a:lnSpc>
                <a:spcPct val="110000"/>
              </a:lnSpc>
              <a:spcBef>
                <a:spcPct val="20000"/>
              </a:spcBef>
              <a:buClr>
                <a:srgbClr val="3374D4"/>
              </a:buClr>
              <a:buFont typeface="Verdana" panose="020B0604030504040204" pitchFamily="34" charset="0"/>
              <a:buChar char="—"/>
              <a:defRPr>
                <a:solidFill>
                  <a:schemeClr val="tx1"/>
                </a:solidFill>
                <a:latin typeface="Verdana" panose="020B0604030504040204" pitchFamily="34" charset="0"/>
              </a:defRPr>
            </a:lvl2pPr>
            <a:lvl3pPr marL="1143000" indent="-228600" algn="l">
              <a:lnSpc>
                <a:spcPct val="110000"/>
              </a:lnSpc>
              <a:spcBef>
                <a:spcPct val="20000"/>
              </a:spcBef>
              <a:buClr>
                <a:srgbClr val="3374D4"/>
              </a:buClr>
              <a:buFont typeface="Courier New" panose="02070309020205020404" pitchFamily="49" charset="0"/>
              <a:buChar char="o"/>
              <a:defRPr>
                <a:solidFill>
                  <a:schemeClr val="tx1"/>
                </a:solidFill>
                <a:latin typeface="Verdana" panose="020B0604030504040204" pitchFamily="34" charset="0"/>
              </a:defRPr>
            </a:lvl3pPr>
            <a:lvl4pPr marL="1600200" indent="-228600" algn="l">
              <a:lnSpc>
                <a:spcPct val="110000"/>
              </a:lnSpc>
              <a:spcBef>
                <a:spcPct val="20000"/>
              </a:spcBef>
              <a:buClr>
                <a:srgbClr val="3374D4"/>
              </a:buClr>
              <a:buFont typeface="Arial" panose="020B0604020202020204" pitchFamily="34" charset="0"/>
              <a:buChar char="•"/>
              <a:defRPr>
                <a:solidFill>
                  <a:schemeClr val="tx1"/>
                </a:solidFill>
                <a:latin typeface="Verdana" panose="020B0604030504040204" pitchFamily="34" charset="0"/>
              </a:defRPr>
            </a:lvl4pPr>
            <a:lvl5pPr marL="2057400" indent="-228600" algn="l">
              <a:lnSpc>
                <a:spcPct val="110000"/>
              </a:lnSpc>
              <a:spcBef>
                <a:spcPct val="20000"/>
              </a:spcBef>
              <a:buClr>
                <a:srgbClr val="3374D4"/>
              </a:buClr>
              <a:buFont typeface="Arial" panose="020B0604020202020204" pitchFamily="34" charset="0"/>
              <a:buChar char="•"/>
              <a:defRPr>
                <a:solidFill>
                  <a:schemeClr val="tx1"/>
                </a:solidFill>
                <a:latin typeface="Verdana" panose="020B0604030504040204" pitchFamily="34" charset="0"/>
              </a:defRPr>
            </a:lvl5pPr>
            <a:lvl6pPr marL="2514600" indent="-228600" fontAlgn="base">
              <a:lnSpc>
                <a:spcPct val="110000"/>
              </a:lnSpc>
              <a:spcBef>
                <a:spcPct val="20000"/>
              </a:spcBef>
              <a:spcAft>
                <a:spcPct val="0"/>
              </a:spcAft>
              <a:buClr>
                <a:srgbClr val="3374D4"/>
              </a:buClr>
              <a:buFont typeface="Arial" panose="020B0604020202020204" pitchFamily="34" charset="0"/>
              <a:buChar char="•"/>
              <a:defRPr>
                <a:solidFill>
                  <a:schemeClr val="tx1"/>
                </a:solidFill>
                <a:latin typeface="Verdana" panose="020B0604030504040204" pitchFamily="34" charset="0"/>
              </a:defRPr>
            </a:lvl6pPr>
            <a:lvl7pPr marL="2971800" indent="-228600" fontAlgn="base">
              <a:lnSpc>
                <a:spcPct val="110000"/>
              </a:lnSpc>
              <a:spcBef>
                <a:spcPct val="20000"/>
              </a:spcBef>
              <a:spcAft>
                <a:spcPct val="0"/>
              </a:spcAft>
              <a:buClr>
                <a:srgbClr val="3374D4"/>
              </a:buClr>
              <a:buFont typeface="Arial" panose="020B0604020202020204" pitchFamily="34" charset="0"/>
              <a:buChar char="•"/>
              <a:defRPr>
                <a:solidFill>
                  <a:schemeClr val="tx1"/>
                </a:solidFill>
                <a:latin typeface="Verdana" panose="020B0604030504040204" pitchFamily="34" charset="0"/>
              </a:defRPr>
            </a:lvl7pPr>
            <a:lvl8pPr marL="3429000" indent="-228600" fontAlgn="base">
              <a:lnSpc>
                <a:spcPct val="110000"/>
              </a:lnSpc>
              <a:spcBef>
                <a:spcPct val="20000"/>
              </a:spcBef>
              <a:spcAft>
                <a:spcPct val="0"/>
              </a:spcAft>
              <a:buClr>
                <a:srgbClr val="3374D4"/>
              </a:buClr>
              <a:buFont typeface="Arial" panose="020B0604020202020204" pitchFamily="34" charset="0"/>
              <a:buChar char="•"/>
              <a:defRPr>
                <a:solidFill>
                  <a:schemeClr val="tx1"/>
                </a:solidFill>
                <a:latin typeface="Verdana" panose="020B0604030504040204" pitchFamily="34" charset="0"/>
              </a:defRPr>
            </a:lvl8pPr>
            <a:lvl9pPr marL="3886200" indent="-228600" fontAlgn="base">
              <a:lnSpc>
                <a:spcPct val="110000"/>
              </a:lnSpc>
              <a:spcBef>
                <a:spcPct val="20000"/>
              </a:spcBef>
              <a:spcAft>
                <a:spcPct val="0"/>
              </a:spcAft>
              <a:buClr>
                <a:srgbClr val="3374D4"/>
              </a:buClr>
              <a:buFont typeface="Arial" panose="020B0604020202020204" pitchFamily="34" charset="0"/>
              <a:buChar char="•"/>
              <a:defRPr>
                <a:solidFill>
                  <a:schemeClr val="tx1"/>
                </a:solidFill>
                <a:latin typeface="Verdana" panose="020B0604030504040204" pitchFamily="34" charset="0"/>
              </a:defRPr>
            </a:lvl9pPr>
          </a:lstStyle>
          <a:p>
            <a:r>
              <a:rPr lang="en-US" altLang="en-US"/>
              <a:t>User is prompted to load License file generated during the web registration </a:t>
            </a:r>
          </a:p>
          <a:p>
            <a:r>
              <a:rPr lang="en-US" altLang="en-US"/>
              <a:t>License file include the </a:t>
            </a:r>
            <a:br>
              <a:rPr lang="en-US" altLang="en-US"/>
            </a:br>
            <a:r>
              <a:rPr lang="en-US" altLang="en-US"/>
              <a:t>Installation Profile generated</a:t>
            </a:r>
            <a:br>
              <a:rPr lang="en-US" altLang="en-US"/>
            </a:br>
            <a:r>
              <a:rPr lang="en-US" altLang="en-US"/>
              <a:t>during the license request.</a:t>
            </a:r>
            <a:br>
              <a:rPr lang="en-US" altLang="en-US"/>
            </a:br>
            <a:r>
              <a:rPr lang="en-US" altLang="en-US"/>
              <a:t>This unique system identifier </a:t>
            </a:r>
            <a:br>
              <a:rPr lang="en-US" altLang="en-US"/>
            </a:br>
            <a:r>
              <a:rPr lang="en-US" altLang="en-US"/>
              <a:t>is compared to ensure the</a:t>
            </a:r>
            <a:br>
              <a:rPr lang="en-US" altLang="en-US"/>
            </a:br>
            <a:r>
              <a:rPr lang="en-US" altLang="en-US"/>
              <a:t>license is installed on the</a:t>
            </a:r>
            <a:br>
              <a:rPr lang="en-US" altLang="en-US"/>
            </a:br>
            <a:r>
              <a:rPr lang="en-US" altLang="en-US"/>
              <a:t>same computer that started</a:t>
            </a:r>
            <a:br>
              <a:rPr lang="en-US" altLang="en-US"/>
            </a:br>
            <a:r>
              <a:rPr lang="en-US" altLang="en-US"/>
              <a:t>the process.</a:t>
            </a:r>
          </a:p>
        </p:txBody>
      </p:sp>
    </p:spTree>
    <p:extLst>
      <p:ext uri="{BB962C8B-B14F-4D97-AF65-F5344CB8AC3E}">
        <p14:creationId xmlns:p14="http://schemas.microsoft.com/office/powerpoint/2010/main" val="8886075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1096" name="Picture 8" descr="TitleP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514600"/>
            <a:ext cx="52959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81090" name="Rectangle 2"/>
          <p:cNvSpPr>
            <a:spLocks noGrp="1" noChangeArrowheads="1"/>
          </p:cNvSpPr>
          <p:nvPr>
            <p:ph type="title"/>
          </p:nvPr>
        </p:nvSpPr>
        <p:spPr/>
        <p:txBody>
          <a:bodyPr/>
          <a:lstStyle/>
          <a:p>
            <a:r>
              <a:rPr lang="en-US" altLang="en-US"/>
              <a:t>View current installed license</a:t>
            </a:r>
          </a:p>
        </p:txBody>
      </p:sp>
      <p:sp>
        <p:nvSpPr>
          <p:cNvPr id="1881092" name="Line 4"/>
          <p:cNvSpPr>
            <a:spLocks noChangeShapeType="1"/>
          </p:cNvSpPr>
          <p:nvPr/>
        </p:nvSpPr>
        <p:spPr bwMode="auto">
          <a:xfrm flipV="1">
            <a:off x="4191000" y="5334000"/>
            <a:ext cx="762000" cy="228600"/>
          </a:xfrm>
          <a:prstGeom prst="line">
            <a:avLst/>
          </a:prstGeom>
          <a:noFill/>
          <a:ln w="57150">
            <a:solidFill>
              <a:srgbClr val="FF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881094" name="Rectangle 6"/>
          <p:cNvSpPr>
            <a:spLocks noChangeArrowheads="1"/>
          </p:cNvSpPr>
          <p:nvPr/>
        </p:nvSpPr>
        <p:spPr bwMode="gray">
          <a:xfrm>
            <a:off x="608013" y="1600200"/>
            <a:ext cx="8293100" cy="476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a:lnSpc>
                <a:spcPct val="110000"/>
              </a:lnSpc>
              <a:spcBef>
                <a:spcPct val="20000"/>
              </a:spcBef>
              <a:buClr>
                <a:srgbClr val="3374D4"/>
              </a:buClr>
              <a:buFont typeface="Wingdings 2" panose="05020102010507070707" pitchFamily="18" charset="2"/>
              <a:buChar char="¡"/>
              <a:defRPr sz="2000">
                <a:solidFill>
                  <a:schemeClr val="tx1"/>
                </a:solidFill>
                <a:latin typeface="Verdana" panose="020B0604030504040204" pitchFamily="34" charset="0"/>
              </a:defRPr>
            </a:lvl1pPr>
            <a:lvl2pPr marL="742950" indent="-285750" algn="l">
              <a:lnSpc>
                <a:spcPct val="110000"/>
              </a:lnSpc>
              <a:spcBef>
                <a:spcPct val="20000"/>
              </a:spcBef>
              <a:buClr>
                <a:srgbClr val="3374D4"/>
              </a:buClr>
              <a:buFont typeface="Verdana" panose="020B0604030504040204" pitchFamily="34" charset="0"/>
              <a:buChar char="—"/>
              <a:defRPr>
                <a:solidFill>
                  <a:schemeClr val="tx1"/>
                </a:solidFill>
                <a:latin typeface="Verdana" panose="020B0604030504040204" pitchFamily="34" charset="0"/>
              </a:defRPr>
            </a:lvl2pPr>
            <a:lvl3pPr marL="1143000" indent="-228600" algn="l">
              <a:lnSpc>
                <a:spcPct val="110000"/>
              </a:lnSpc>
              <a:spcBef>
                <a:spcPct val="20000"/>
              </a:spcBef>
              <a:buClr>
                <a:srgbClr val="3374D4"/>
              </a:buClr>
              <a:buFont typeface="Courier New" panose="02070309020205020404" pitchFamily="49" charset="0"/>
              <a:buChar char="o"/>
              <a:defRPr>
                <a:solidFill>
                  <a:schemeClr val="tx1"/>
                </a:solidFill>
                <a:latin typeface="Verdana" panose="020B0604030504040204" pitchFamily="34" charset="0"/>
              </a:defRPr>
            </a:lvl3pPr>
            <a:lvl4pPr marL="1600200" indent="-228600" algn="l">
              <a:lnSpc>
                <a:spcPct val="110000"/>
              </a:lnSpc>
              <a:spcBef>
                <a:spcPct val="20000"/>
              </a:spcBef>
              <a:buClr>
                <a:srgbClr val="3374D4"/>
              </a:buClr>
              <a:buFont typeface="Arial" panose="020B0604020202020204" pitchFamily="34" charset="0"/>
              <a:buChar char="•"/>
              <a:defRPr>
                <a:solidFill>
                  <a:schemeClr val="tx1"/>
                </a:solidFill>
                <a:latin typeface="Verdana" panose="020B0604030504040204" pitchFamily="34" charset="0"/>
              </a:defRPr>
            </a:lvl4pPr>
            <a:lvl5pPr marL="2057400" indent="-228600" algn="l">
              <a:lnSpc>
                <a:spcPct val="110000"/>
              </a:lnSpc>
              <a:spcBef>
                <a:spcPct val="20000"/>
              </a:spcBef>
              <a:buClr>
                <a:srgbClr val="3374D4"/>
              </a:buClr>
              <a:buFont typeface="Arial" panose="020B0604020202020204" pitchFamily="34" charset="0"/>
              <a:buChar char="•"/>
              <a:defRPr>
                <a:solidFill>
                  <a:schemeClr val="tx1"/>
                </a:solidFill>
                <a:latin typeface="Verdana" panose="020B0604030504040204" pitchFamily="34" charset="0"/>
              </a:defRPr>
            </a:lvl5pPr>
            <a:lvl6pPr marL="2514600" indent="-228600" fontAlgn="base">
              <a:lnSpc>
                <a:spcPct val="110000"/>
              </a:lnSpc>
              <a:spcBef>
                <a:spcPct val="20000"/>
              </a:spcBef>
              <a:spcAft>
                <a:spcPct val="0"/>
              </a:spcAft>
              <a:buClr>
                <a:srgbClr val="3374D4"/>
              </a:buClr>
              <a:buFont typeface="Arial" panose="020B0604020202020204" pitchFamily="34" charset="0"/>
              <a:buChar char="•"/>
              <a:defRPr>
                <a:solidFill>
                  <a:schemeClr val="tx1"/>
                </a:solidFill>
                <a:latin typeface="Verdana" panose="020B0604030504040204" pitchFamily="34" charset="0"/>
              </a:defRPr>
            </a:lvl6pPr>
            <a:lvl7pPr marL="2971800" indent="-228600" fontAlgn="base">
              <a:lnSpc>
                <a:spcPct val="110000"/>
              </a:lnSpc>
              <a:spcBef>
                <a:spcPct val="20000"/>
              </a:spcBef>
              <a:spcAft>
                <a:spcPct val="0"/>
              </a:spcAft>
              <a:buClr>
                <a:srgbClr val="3374D4"/>
              </a:buClr>
              <a:buFont typeface="Arial" panose="020B0604020202020204" pitchFamily="34" charset="0"/>
              <a:buChar char="•"/>
              <a:defRPr>
                <a:solidFill>
                  <a:schemeClr val="tx1"/>
                </a:solidFill>
                <a:latin typeface="Verdana" panose="020B0604030504040204" pitchFamily="34" charset="0"/>
              </a:defRPr>
            </a:lvl7pPr>
            <a:lvl8pPr marL="3429000" indent="-228600" fontAlgn="base">
              <a:lnSpc>
                <a:spcPct val="110000"/>
              </a:lnSpc>
              <a:spcBef>
                <a:spcPct val="20000"/>
              </a:spcBef>
              <a:spcAft>
                <a:spcPct val="0"/>
              </a:spcAft>
              <a:buClr>
                <a:srgbClr val="3374D4"/>
              </a:buClr>
              <a:buFont typeface="Arial" panose="020B0604020202020204" pitchFamily="34" charset="0"/>
              <a:buChar char="•"/>
              <a:defRPr>
                <a:solidFill>
                  <a:schemeClr val="tx1"/>
                </a:solidFill>
                <a:latin typeface="Verdana" panose="020B0604030504040204" pitchFamily="34" charset="0"/>
              </a:defRPr>
            </a:lvl8pPr>
            <a:lvl9pPr marL="3886200" indent="-228600" fontAlgn="base">
              <a:lnSpc>
                <a:spcPct val="110000"/>
              </a:lnSpc>
              <a:spcBef>
                <a:spcPct val="20000"/>
              </a:spcBef>
              <a:spcAft>
                <a:spcPct val="0"/>
              </a:spcAft>
              <a:buClr>
                <a:srgbClr val="3374D4"/>
              </a:buClr>
              <a:buFont typeface="Arial" panose="020B0604020202020204" pitchFamily="34" charset="0"/>
              <a:buChar char="•"/>
              <a:defRPr>
                <a:solidFill>
                  <a:schemeClr val="tx1"/>
                </a:solidFill>
                <a:latin typeface="Verdana" panose="020B0604030504040204" pitchFamily="34" charset="0"/>
              </a:defRPr>
            </a:lvl9pPr>
          </a:lstStyle>
          <a:p>
            <a:r>
              <a:rPr lang="en-US" altLang="en-US"/>
              <a:t>Select to display a list of installed licenses and serial numbers</a:t>
            </a:r>
          </a:p>
        </p:txBody>
      </p:sp>
    </p:spTree>
    <p:extLst>
      <p:ext uri="{BB962C8B-B14F-4D97-AF65-F5344CB8AC3E}">
        <p14:creationId xmlns:p14="http://schemas.microsoft.com/office/powerpoint/2010/main" val="263575874"/>
      </p:ext>
    </p:extLst>
  </p:cSld>
  <p:clrMapOvr>
    <a:masterClrMapping/>
  </p:clrMapOvr>
  <p:transition>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5186" name="Rectangle 2"/>
          <p:cNvSpPr>
            <a:spLocks noGrp="1" noChangeArrowheads="1"/>
          </p:cNvSpPr>
          <p:nvPr>
            <p:ph type="title"/>
          </p:nvPr>
        </p:nvSpPr>
        <p:spPr/>
        <p:txBody>
          <a:bodyPr/>
          <a:lstStyle/>
          <a:p>
            <a:r>
              <a:rPr lang="en-US" altLang="en-US"/>
              <a:t>View current installed license</a:t>
            </a:r>
          </a:p>
        </p:txBody>
      </p:sp>
      <p:sp>
        <p:nvSpPr>
          <p:cNvPr id="1885193" name="Rectangle 9"/>
          <p:cNvSpPr>
            <a:spLocks noChangeArrowheads="1"/>
          </p:cNvSpPr>
          <p:nvPr/>
        </p:nvSpPr>
        <p:spPr bwMode="gray">
          <a:xfrm>
            <a:off x="608013" y="1600200"/>
            <a:ext cx="8293100" cy="476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a:lnSpc>
                <a:spcPct val="110000"/>
              </a:lnSpc>
              <a:spcBef>
                <a:spcPct val="20000"/>
              </a:spcBef>
              <a:buClr>
                <a:srgbClr val="3374D4"/>
              </a:buClr>
              <a:buFont typeface="Wingdings 2" panose="05020102010507070707" pitchFamily="18" charset="2"/>
              <a:buChar char="¡"/>
              <a:defRPr sz="2000">
                <a:solidFill>
                  <a:schemeClr val="tx1"/>
                </a:solidFill>
                <a:latin typeface="Verdana" panose="020B0604030504040204" pitchFamily="34" charset="0"/>
              </a:defRPr>
            </a:lvl1pPr>
            <a:lvl2pPr marL="742950" indent="-285750" algn="l">
              <a:lnSpc>
                <a:spcPct val="110000"/>
              </a:lnSpc>
              <a:spcBef>
                <a:spcPct val="20000"/>
              </a:spcBef>
              <a:buClr>
                <a:srgbClr val="3374D4"/>
              </a:buClr>
              <a:buFont typeface="Verdana" panose="020B0604030504040204" pitchFamily="34" charset="0"/>
              <a:buChar char="—"/>
              <a:defRPr>
                <a:solidFill>
                  <a:schemeClr val="tx1"/>
                </a:solidFill>
                <a:latin typeface="Verdana" panose="020B0604030504040204" pitchFamily="34" charset="0"/>
              </a:defRPr>
            </a:lvl2pPr>
            <a:lvl3pPr marL="1143000" indent="-228600" algn="l">
              <a:lnSpc>
                <a:spcPct val="110000"/>
              </a:lnSpc>
              <a:spcBef>
                <a:spcPct val="20000"/>
              </a:spcBef>
              <a:buClr>
                <a:srgbClr val="3374D4"/>
              </a:buClr>
              <a:buFont typeface="Courier New" panose="02070309020205020404" pitchFamily="49" charset="0"/>
              <a:buChar char="o"/>
              <a:defRPr>
                <a:solidFill>
                  <a:schemeClr val="tx1"/>
                </a:solidFill>
                <a:latin typeface="Verdana" panose="020B0604030504040204" pitchFamily="34" charset="0"/>
              </a:defRPr>
            </a:lvl3pPr>
            <a:lvl4pPr marL="1600200" indent="-228600" algn="l">
              <a:lnSpc>
                <a:spcPct val="110000"/>
              </a:lnSpc>
              <a:spcBef>
                <a:spcPct val="20000"/>
              </a:spcBef>
              <a:buClr>
                <a:srgbClr val="3374D4"/>
              </a:buClr>
              <a:buFont typeface="Arial" panose="020B0604020202020204" pitchFamily="34" charset="0"/>
              <a:buChar char="•"/>
              <a:defRPr>
                <a:solidFill>
                  <a:schemeClr val="tx1"/>
                </a:solidFill>
                <a:latin typeface="Verdana" panose="020B0604030504040204" pitchFamily="34" charset="0"/>
              </a:defRPr>
            </a:lvl4pPr>
            <a:lvl5pPr marL="2057400" indent="-228600" algn="l">
              <a:lnSpc>
                <a:spcPct val="110000"/>
              </a:lnSpc>
              <a:spcBef>
                <a:spcPct val="20000"/>
              </a:spcBef>
              <a:buClr>
                <a:srgbClr val="3374D4"/>
              </a:buClr>
              <a:buFont typeface="Arial" panose="020B0604020202020204" pitchFamily="34" charset="0"/>
              <a:buChar char="•"/>
              <a:defRPr>
                <a:solidFill>
                  <a:schemeClr val="tx1"/>
                </a:solidFill>
                <a:latin typeface="Verdana" panose="020B0604030504040204" pitchFamily="34" charset="0"/>
              </a:defRPr>
            </a:lvl5pPr>
            <a:lvl6pPr marL="2514600" indent="-228600" fontAlgn="base">
              <a:lnSpc>
                <a:spcPct val="110000"/>
              </a:lnSpc>
              <a:spcBef>
                <a:spcPct val="20000"/>
              </a:spcBef>
              <a:spcAft>
                <a:spcPct val="0"/>
              </a:spcAft>
              <a:buClr>
                <a:srgbClr val="3374D4"/>
              </a:buClr>
              <a:buFont typeface="Arial" panose="020B0604020202020204" pitchFamily="34" charset="0"/>
              <a:buChar char="•"/>
              <a:defRPr>
                <a:solidFill>
                  <a:schemeClr val="tx1"/>
                </a:solidFill>
                <a:latin typeface="Verdana" panose="020B0604030504040204" pitchFamily="34" charset="0"/>
              </a:defRPr>
            </a:lvl6pPr>
            <a:lvl7pPr marL="2971800" indent="-228600" fontAlgn="base">
              <a:lnSpc>
                <a:spcPct val="110000"/>
              </a:lnSpc>
              <a:spcBef>
                <a:spcPct val="20000"/>
              </a:spcBef>
              <a:spcAft>
                <a:spcPct val="0"/>
              </a:spcAft>
              <a:buClr>
                <a:srgbClr val="3374D4"/>
              </a:buClr>
              <a:buFont typeface="Arial" panose="020B0604020202020204" pitchFamily="34" charset="0"/>
              <a:buChar char="•"/>
              <a:defRPr>
                <a:solidFill>
                  <a:schemeClr val="tx1"/>
                </a:solidFill>
                <a:latin typeface="Verdana" panose="020B0604030504040204" pitchFamily="34" charset="0"/>
              </a:defRPr>
            </a:lvl7pPr>
            <a:lvl8pPr marL="3429000" indent="-228600" fontAlgn="base">
              <a:lnSpc>
                <a:spcPct val="110000"/>
              </a:lnSpc>
              <a:spcBef>
                <a:spcPct val="20000"/>
              </a:spcBef>
              <a:spcAft>
                <a:spcPct val="0"/>
              </a:spcAft>
              <a:buClr>
                <a:srgbClr val="3374D4"/>
              </a:buClr>
              <a:buFont typeface="Arial" panose="020B0604020202020204" pitchFamily="34" charset="0"/>
              <a:buChar char="•"/>
              <a:defRPr>
                <a:solidFill>
                  <a:schemeClr val="tx1"/>
                </a:solidFill>
                <a:latin typeface="Verdana" panose="020B0604030504040204" pitchFamily="34" charset="0"/>
              </a:defRPr>
            </a:lvl8pPr>
            <a:lvl9pPr marL="3886200" indent="-228600" fontAlgn="base">
              <a:lnSpc>
                <a:spcPct val="110000"/>
              </a:lnSpc>
              <a:spcBef>
                <a:spcPct val="20000"/>
              </a:spcBef>
              <a:spcAft>
                <a:spcPct val="0"/>
              </a:spcAft>
              <a:buClr>
                <a:srgbClr val="3374D4"/>
              </a:buClr>
              <a:buFont typeface="Arial" panose="020B0604020202020204" pitchFamily="34" charset="0"/>
              <a:buChar char="•"/>
              <a:defRPr>
                <a:solidFill>
                  <a:schemeClr val="tx1"/>
                </a:solidFill>
                <a:latin typeface="Verdana" panose="020B0604030504040204" pitchFamily="34" charset="0"/>
              </a:defRPr>
            </a:lvl9pPr>
          </a:lstStyle>
          <a:p>
            <a:r>
              <a:rPr lang="en-US" altLang="en-US" dirty="0"/>
              <a:t>License Manage Wizard displays all licenses installed with serial numbers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381250"/>
            <a:ext cx="6191250" cy="447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67038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4763"/>
            <a:ext cx="7183437" cy="1041401"/>
          </a:xfrm>
        </p:spPr>
        <p:txBody>
          <a:bodyPr/>
          <a:lstStyle/>
          <a:p>
            <a:r>
              <a:rPr lang="en-US" dirty="0">
                <a:solidFill>
                  <a:schemeClr val="bg1"/>
                </a:solidFill>
              </a:rPr>
              <a:t>Waters Software Licensing</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275991"/>
            <a:ext cx="8458200" cy="55058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2"/>
          <p:cNvSpPr txBox="1">
            <a:spLocks noChangeArrowheads="1"/>
          </p:cNvSpPr>
          <p:nvPr/>
        </p:nvSpPr>
        <p:spPr bwMode="gray">
          <a:xfrm>
            <a:off x="131763" y="-4763"/>
            <a:ext cx="6489700" cy="1041401"/>
          </a:xfrm>
          <a:prstGeom prst="rect">
            <a:avLst/>
          </a:prstGeom>
          <a:noFill/>
          <a:ln>
            <a:noFill/>
          </a:ln>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2400" b="1">
                <a:solidFill>
                  <a:schemeClr val="accent1"/>
                </a:solidFill>
                <a:effectLst/>
                <a:latin typeface="+mj-lt"/>
                <a:ea typeface="MS PGothic" pitchFamily="34" charset="-128"/>
                <a:cs typeface="MS PGothic" charset="0"/>
              </a:defRPr>
            </a:lvl1pPr>
            <a:lvl2pPr algn="l" rtl="0" eaLnBrk="1" fontAlgn="base" hangingPunct="1">
              <a:spcBef>
                <a:spcPct val="0"/>
              </a:spcBef>
              <a:spcAft>
                <a:spcPct val="0"/>
              </a:spcAft>
              <a:defRPr sz="2400" b="1">
                <a:solidFill>
                  <a:schemeClr val="bg1"/>
                </a:solidFill>
                <a:effectLst>
                  <a:outerShdw blurRad="38100" dist="38100" dir="2700000" algn="tl">
                    <a:srgbClr val="C0C0C0"/>
                  </a:outerShdw>
                </a:effectLst>
                <a:latin typeface="Verdana" pitchFamily="34" charset="0"/>
                <a:ea typeface="MS PGothic" pitchFamily="34" charset="-128"/>
                <a:cs typeface="MS PGothic" charset="0"/>
              </a:defRPr>
            </a:lvl2pPr>
            <a:lvl3pPr algn="l" rtl="0" eaLnBrk="1" fontAlgn="base" hangingPunct="1">
              <a:spcBef>
                <a:spcPct val="0"/>
              </a:spcBef>
              <a:spcAft>
                <a:spcPct val="0"/>
              </a:spcAft>
              <a:defRPr sz="2400" b="1">
                <a:solidFill>
                  <a:schemeClr val="bg1"/>
                </a:solidFill>
                <a:effectLst>
                  <a:outerShdw blurRad="38100" dist="38100" dir="2700000" algn="tl">
                    <a:srgbClr val="C0C0C0"/>
                  </a:outerShdw>
                </a:effectLst>
                <a:latin typeface="Verdana" pitchFamily="34" charset="0"/>
                <a:ea typeface="MS PGothic" pitchFamily="34" charset="-128"/>
                <a:cs typeface="MS PGothic" charset="0"/>
              </a:defRPr>
            </a:lvl3pPr>
            <a:lvl4pPr algn="l" rtl="0" eaLnBrk="1" fontAlgn="base" hangingPunct="1">
              <a:spcBef>
                <a:spcPct val="0"/>
              </a:spcBef>
              <a:spcAft>
                <a:spcPct val="0"/>
              </a:spcAft>
              <a:defRPr sz="2400" b="1">
                <a:solidFill>
                  <a:schemeClr val="bg1"/>
                </a:solidFill>
                <a:effectLst>
                  <a:outerShdw blurRad="38100" dist="38100" dir="2700000" algn="tl">
                    <a:srgbClr val="C0C0C0"/>
                  </a:outerShdw>
                </a:effectLst>
                <a:latin typeface="Verdana" pitchFamily="34" charset="0"/>
                <a:ea typeface="MS PGothic" pitchFamily="34" charset="-128"/>
                <a:cs typeface="MS PGothic" charset="0"/>
              </a:defRPr>
            </a:lvl4pPr>
            <a:lvl5pPr algn="l" rtl="0" eaLnBrk="1" fontAlgn="base" hangingPunct="1">
              <a:spcBef>
                <a:spcPct val="0"/>
              </a:spcBef>
              <a:spcAft>
                <a:spcPct val="0"/>
              </a:spcAft>
              <a:defRPr sz="2400" b="1">
                <a:solidFill>
                  <a:schemeClr val="bg1"/>
                </a:solidFill>
                <a:effectLst>
                  <a:outerShdw blurRad="38100" dist="38100" dir="2700000" algn="tl">
                    <a:srgbClr val="C0C0C0"/>
                  </a:outerShdw>
                </a:effectLst>
                <a:latin typeface="Verdana" pitchFamily="34" charset="0"/>
                <a:ea typeface="MS PGothic" pitchFamily="34" charset="-128"/>
                <a:cs typeface="MS PGothic" charset="0"/>
              </a:defRPr>
            </a:lvl5pPr>
            <a:lvl6pPr marL="457200" algn="l" rtl="0" eaLnBrk="1" fontAlgn="base" hangingPunct="1">
              <a:spcBef>
                <a:spcPct val="0"/>
              </a:spcBef>
              <a:spcAft>
                <a:spcPct val="0"/>
              </a:spcAft>
              <a:defRPr sz="2400" b="1">
                <a:solidFill>
                  <a:schemeClr val="bg1"/>
                </a:solidFill>
                <a:latin typeface="Verdana" pitchFamily="34" charset="0"/>
              </a:defRPr>
            </a:lvl6pPr>
            <a:lvl7pPr marL="914400" algn="l" rtl="0" eaLnBrk="1" fontAlgn="base" hangingPunct="1">
              <a:spcBef>
                <a:spcPct val="0"/>
              </a:spcBef>
              <a:spcAft>
                <a:spcPct val="0"/>
              </a:spcAft>
              <a:defRPr sz="2400" b="1">
                <a:solidFill>
                  <a:schemeClr val="bg1"/>
                </a:solidFill>
                <a:latin typeface="Verdana" pitchFamily="34" charset="0"/>
              </a:defRPr>
            </a:lvl7pPr>
            <a:lvl8pPr marL="1371600" algn="l" rtl="0" eaLnBrk="1" fontAlgn="base" hangingPunct="1">
              <a:spcBef>
                <a:spcPct val="0"/>
              </a:spcBef>
              <a:spcAft>
                <a:spcPct val="0"/>
              </a:spcAft>
              <a:defRPr sz="2400" b="1">
                <a:solidFill>
                  <a:schemeClr val="bg1"/>
                </a:solidFill>
                <a:latin typeface="Verdana" pitchFamily="34" charset="0"/>
              </a:defRPr>
            </a:lvl8pPr>
            <a:lvl9pPr marL="1828800" algn="l" rtl="0" eaLnBrk="1" fontAlgn="base" hangingPunct="1">
              <a:spcBef>
                <a:spcPct val="0"/>
              </a:spcBef>
              <a:spcAft>
                <a:spcPct val="0"/>
              </a:spcAft>
              <a:defRPr sz="2400" b="1">
                <a:solidFill>
                  <a:schemeClr val="bg1"/>
                </a:solidFill>
                <a:latin typeface="Verdana" pitchFamily="34" charset="0"/>
              </a:defRPr>
            </a:lvl9pPr>
          </a:lstStyle>
          <a:p>
            <a:pPr>
              <a:defRPr/>
            </a:pPr>
            <a:r>
              <a:rPr lang="en-US" kern="0" dirty="0">
                <a:ea typeface="ＭＳ Ｐゴシック" charset="-128"/>
              </a:rPr>
              <a:t>Waters Empower 3 License Process</a:t>
            </a:r>
          </a:p>
        </p:txBody>
      </p:sp>
    </p:spTree>
    <p:extLst>
      <p:ext uri="{BB962C8B-B14F-4D97-AF65-F5344CB8AC3E}">
        <p14:creationId xmlns:p14="http://schemas.microsoft.com/office/powerpoint/2010/main" val="4105262166"/>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6154" y="2996184"/>
            <a:ext cx="6626302" cy="1525016"/>
          </a:xfrm>
          <a:prstGeom prst="rect">
            <a:avLst/>
          </a:prstGeom>
        </p:spPr>
      </p:pic>
      <p:sp>
        <p:nvSpPr>
          <p:cNvPr id="2" name="Title 1"/>
          <p:cNvSpPr>
            <a:spLocks noGrp="1"/>
          </p:cNvSpPr>
          <p:nvPr>
            <p:ph type="title"/>
          </p:nvPr>
        </p:nvSpPr>
        <p:spPr/>
        <p:txBody>
          <a:bodyPr/>
          <a:lstStyle/>
          <a:p>
            <a:endParaRPr lang="en-US" dirty="0"/>
          </a:p>
        </p:txBody>
      </p:sp>
    </p:spTree>
    <p:extLst>
      <p:ext uri="{BB962C8B-B14F-4D97-AF65-F5344CB8AC3E}">
        <p14:creationId xmlns:p14="http://schemas.microsoft.com/office/powerpoint/2010/main" val="3468711015"/>
      </p:ext>
    </p:extLst>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Impact to the customers</a:t>
            </a:r>
          </a:p>
        </p:txBody>
      </p:sp>
      <p:sp>
        <p:nvSpPr>
          <p:cNvPr id="3" name="Content Placeholder 2"/>
          <p:cNvSpPr>
            <a:spLocks noGrp="1"/>
          </p:cNvSpPr>
          <p:nvPr>
            <p:ph idx="1"/>
          </p:nvPr>
        </p:nvSpPr>
        <p:spPr>
          <a:xfrm>
            <a:off x="130628" y="1312000"/>
            <a:ext cx="8403772" cy="5393600"/>
          </a:xfrm>
        </p:spPr>
        <p:txBody>
          <a:bodyPr>
            <a:normAutofit fontScale="92500" lnSpcReduction="20000"/>
          </a:bodyPr>
          <a:lstStyle/>
          <a:p>
            <a:r>
              <a:rPr lang="en-US" dirty="0"/>
              <a:t>Customers could have purchased directly from Waters or purchased directly from the instrument vendor:</a:t>
            </a:r>
          </a:p>
          <a:p>
            <a:endParaRPr lang="en-US" dirty="0"/>
          </a:p>
          <a:p>
            <a:pPr marL="457200" indent="-457200">
              <a:buFont typeface="+mj-lt"/>
              <a:buAutoNum type="arabicPeriod"/>
            </a:pPr>
            <a:r>
              <a:rPr lang="en-US" dirty="0"/>
              <a:t>Customers who purchases their Hitachi LC, Shimadzu LC or Shimadzu GC Control Licenses directly from Waters can leverage the serial numbers included on the associated license certificate for license activation.</a:t>
            </a:r>
          </a:p>
          <a:p>
            <a:pPr marL="457200" indent="-457200">
              <a:buFont typeface="+mj-lt"/>
              <a:buAutoNum type="arabicPeriod"/>
            </a:pPr>
            <a:endParaRPr lang="en-US" dirty="0"/>
          </a:p>
          <a:p>
            <a:pPr marL="457200" indent="-457200">
              <a:buFont typeface="+mj-lt"/>
              <a:buAutoNum type="arabicPeriod"/>
            </a:pPr>
            <a:r>
              <a:rPr lang="en-US" dirty="0"/>
              <a:t>For customers who purchased system control directly from Hitachi, contact Hitachi to secure the Empower 3 Feature Release 3 upgrade and the appropriate Hitachi control licenses.</a:t>
            </a:r>
          </a:p>
          <a:p>
            <a:pPr marL="457200" indent="-457200">
              <a:buFont typeface="+mj-lt"/>
              <a:buAutoNum type="arabicPeriod"/>
            </a:pPr>
            <a:endParaRPr lang="en-US" dirty="0"/>
          </a:p>
          <a:p>
            <a:pPr marL="457200" indent="-457200">
              <a:buFont typeface="+mj-lt"/>
              <a:buAutoNum type="arabicPeriod"/>
            </a:pPr>
            <a:r>
              <a:rPr lang="en-US" dirty="0"/>
              <a:t>For customers who purchased system control directly from Shimadzu, Waters offers a trade-in program to secure the appropriate Waters license certificate. Customers who purchased system control from Shimadzu will be required to provide proof of purchase prior to November 1, 2015 to be eligible for this trade-in program.</a:t>
            </a:r>
          </a:p>
        </p:txBody>
      </p:sp>
    </p:spTree>
    <p:extLst>
      <p:ext uri="{BB962C8B-B14F-4D97-AF65-F5344CB8AC3E}">
        <p14:creationId xmlns:p14="http://schemas.microsoft.com/office/powerpoint/2010/main" val="2516513168"/>
      </p:ext>
    </p:extLst>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Trade-in Process for Customer who purchased driver from Shimadzu</a:t>
            </a:r>
          </a:p>
        </p:txBody>
      </p:sp>
      <p:sp>
        <p:nvSpPr>
          <p:cNvPr id="6" name="Content Placeholder 5"/>
          <p:cNvSpPr>
            <a:spLocks noGrp="1"/>
          </p:cNvSpPr>
          <p:nvPr>
            <p:ph idx="1"/>
          </p:nvPr>
        </p:nvSpPr>
        <p:spPr/>
        <p:txBody>
          <a:bodyPr/>
          <a:lstStyle/>
          <a:p>
            <a:r>
              <a:rPr lang="en-US" dirty="0"/>
              <a:t>Customer must have an active Empower Support Plan to order Empower 3 Feature Release 3 media</a:t>
            </a:r>
          </a:p>
          <a:p>
            <a:r>
              <a:rPr lang="en-US" dirty="0"/>
              <a:t>Customer must supply one license certificate with unique serial number for each Shimadzu LC and GC system controlled by Empower</a:t>
            </a:r>
          </a:p>
          <a:p>
            <a:r>
              <a:rPr lang="en-US" dirty="0"/>
              <a:t>Customer must supply documentation that license was purchase or installed prior to November 1, 2015</a:t>
            </a:r>
          </a:p>
        </p:txBody>
      </p:sp>
      <p:pic>
        <p:nvPicPr>
          <p:cNvPr id="3" name="図 3"/>
          <p:cNvPicPr>
            <a:picLocks noChangeAspect="1"/>
          </p:cNvPicPr>
          <p:nvPr/>
        </p:nvPicPr>
        <p:blipFill>
          <a:blip r:embed="rId2"/>
          <a:stretch>
            <a:fillRect/>
          </a:stretch>
        </p:blipFill>
        <p:spPr>
          <a:xfrm>
            <a:off x="886526" y="4114800"/>
            <a:ext cx="1704274" cy="2391664"/>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2711020" y="4787412"/>
            <a:ext cx="478016" cy="523220"/>
          </a:xfrm>
          <a:prstGeom prst="rect">
            <a:avLst/>
          </a:prstGeom>
          <a:noFill/>
        </p:spPr>
        <p:txBody>
          <a:bodyPr wrap="none" rtlCol="0">
            <a:spAutoFit/>
          </a:bodyPr>
          <a:lstStyle/>
          <a:p>
            <a:r>
              <a:rPr lang="en-US" sz="2800" dirty="0"/>
              <a:t>+</a:t>
            </a:r>
          </a:p>
        </p:txBody>
      </p:sp>
      <p:sp>
        <p:nvSpPr>
          <p:cNvPr id="8" name="TextBox 7"/>
          <p:cNvSpPr txBox="1"/>
          <p:nvPr/>
        </p:nvSpPr>
        <p:spPr>
          <a:xfrm>
            <a:off x="3006497" y="4343400"/>
            <a:ext cx="3851503" cy="1477328"/>
          </a:xfrm>
          <a:prstGeom prst="rect">
            <a:avLst/>
          </a:prstGeom>
          <a:noFill/>
        </p:spPr>
        <p:txBody>
          <a:bodyPr wrap="none" rtlCol="0">
            <a:spAutoFit/>
          </a:bodyPr>
          <a:lstStyle/>
          <a:p>
            <a:pPr algn="ctr"/>
            <a:r>
              <a:rPr lang="en-US" dirty="0"/>
              <a:t>Installation Qualification Report</a:t>
            </a:r>
          </a:p>
          <a:p>
            <a:pPr algn="ctr"/>
            <a:r>
              <a:rPr lang="en-US" dirty="0"/>
              <a:t>Or</a:t>
            </a:r>
          </a:p>
          <a:p>
            <a:pPr algn="ctr"/>
            <a:r>
              <a:rPr lang="en-US" dirty="0"/>
              <a:t>Verification Test Report</a:t>
            </a:r>
          </a:p>
          <a:p>
            <a:pPr algn="ctr"/>
            <a:r>
              <a:rPr lang="en-US" dirty="0"/>
              <a:t>Or </a:t>
            </a:r>
          </a:p>
          <a:p>
            <a:pPr algn="ctr"/>
            <a:r>
              <a:rPr lang="en-US" dirty="0"/>
              <a:t>Shimadzu Purchase order</a:t>
            </a:r>
          </a:p>
        </p:txBody>
      </p:sp>
      <p:pic>
        <p:nvPicPr>
          <p:cNvPr id="9" name="Picture 8"/>
          <p:cNvPicPr>
            <a:picLocks noChangeAspect="1"/>
          </p:cNvPicPr>
          <p:nvPr/>
        </p:nvPicPr>
        <p:blipFill>
          <a:blip r:embed="rId3"/>
          <a:stretch>
            <a:fillRect/>
          </a:stretch>
        </p:blipFill>
        <p:spPr>
          <a:xfrm>
            <a:off x="6858000" y="3640771"/>
            <a:ext cx="1607188" cy="2275039"/>
          </a:xfrm>
          <a:prstGeom prst="rect">
            <a:avLst/>
          </a:prstGeom>
          <a:ln>
            <a:solidFill>
              <a:schemeClr val="tx1"/>
            </a:solidFill>
          </a:ln>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53200" y="5544725"/>
            <a:ext cx="2559705" cy="1042612"/>
          </a:xfrm>
          <a:prstGeom prst="rect">
            <a:avLst/>
          </a:prstGeom>
        </p:spPr>
      </p:pic>
    </p:spTree>
    <p:extLst>
      <p:ext uri="{BB962C8B-B14F-4D97-AF65-F5344CB8AC3E}">
        <p14:creationId xmlns:p14="http://schemas.microsoft.com/office/powerpoint/2010/main" val="3968939093"/>
      </p:ext>
    </p:extLst>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Shimadzu Date Verification</a:t>
            </a:r>
          </a:p>
        </p:txBody>
      </p:sp>
      <p:sp>
        <p:nvSpPr>
          <p:cNvPr id="3" name="Content Placeholder 2"/>
          <p:cNvSpPr>
            <a:spLocks noGrp="1"/>
          </p:cNvSpPr>
          <p:nvPr>
            <p:ph idx="1"/>
          </p:nvPr>
        </p:nvSpPr>
        <p:spPr/>
        <p:txBody>
          <a:bodyPr>
            <a:normAutofit/>
          </a:bodyPr>
          <a:lstStyle/>
          <a:p>
            <a:r>
              <a:rPr lang="en-US" dirty="0"/>
              <a:t>Shimadzu Installation Qualification Report</a:t>
            </a:r>
          </a:p>
          <a:p>
            <a:pPr lvl="1"/>
            <a:r>
              <a:rPr lang="en-US" dirty="0"/>
              <a:t>When the Shimadzu engineer performs a IQ for the Shimadzu system the complete an IQ Report which included the date the qualifications was performed.</a:t>
            </a:r>
          </a:p>
          <a:p>
            <a:endParaRPr lang="en-US" dirty="0"/>
          </a:p>
          <a:p>
            <a:endParaRPr lang="en-US" dirty="0"/>
          </a:p>
          <a:p>
            <a:endParaRPr lang="en-US" dirty="0"/>
          </a:p>
          <a:p>
            <a:r>
              <a:rPr lang="en-US" dirty="0"/>
              <a:t>Shimadzu Verification Test Report</a:t>
            </a:r>
          </a:p>
          <a:p>
            <a:pPr lvl="1"/>
            <a:r>
              <a:rPr lang="en-US" dirty="0"/>
              <a:t>In the event the Shimadzu engineer did not perform an IQ for the Shimadzu system, they typically perform a verification test creating a Verification Report which also includes the date the test was performed.</a:t>
            </a:r>
          </a:p>
          <a:p>
            <a:endParaRPr lang="en-US" dirty="0"/>
          </a:p>
        </p:txBody>
      </p:sp>
      <p:pic>
        <p:nvPicPr>
          <p:cNvPr id="4" name="Picture 3"/>
          <p:cNvPicPr>
            <a:picLocks noChangeAspect="1"/>
          </p:cNvPicPr>
          <p:nvPr/>
        </p:nvPicPr>
        <p:blipFill>
          <a:blip r:embed="rId2"/>
          <a:stretch>
            <a:fillRect/>
          </a:stretch>
        </p:blipFill>
        <p:spPr>
          <a:xfrm>
            <a:off x="6209418" y="2316502"/>
            <a:ext cx="1334381" cy="1888870"/>
          </a:xfrm>
          <a:prstGeom prst="rect">
            <a:avLst/>
          </a:prstGeom>
          <a:ln>
            <a:solidFill>
              <a:schemeClr val="tx1"/>
            </a:solidFill>
          </a:ln>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4860" y="5364772"/>
            <a:ext cx="3067595" cy="1249484"/>
          </a:xfrm>
          <a:prstGeom prst="rect">
            <a:avLst/>
          </a:prstGeom>
        </p:spPr>
      </p:pic>
    </p:spTree>
    <p:extLst>
      <p:ext uri="{BB962C8B-B14F-4D97-AF65-F5344CB8AC3E}">
        <p14:creationId xmlns:p14="http://schemas.microsoft.com/office/powerpoint/2010/main" val="3717665466"/>
      </p:ext>
    </p:extLst>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Trade-in Process for Customer who purchased driver from Shimadzu</a:t>
            </a:r>
          </a:p>
        </p:txBody>
      </p:sp>
      <p:sp>
        <p:nvSpPr>
          <p:cNvPr id="4" name="Terminator 14"/>
          <p:cNvSpPr>
            <a:spLocks noChangeArrowheads="1"/>
          </p:cNvSpPr>
          <p:nvPr/>
        </p:nvSpPr>
        <p:spPr bwMode="auto">
          <a:xfrm>
            <a:off x="538594" y="1138237"/>
            <a:ext cx="1658937" cy="790575"/>
          </a:xfrm>
          <a:prstGeom prst="flowChartTerminator">
            <a:avLst/>
          </a:prstGeom>
          <a:solidFill>
            <a:schemeClr val="accent1">
              <a:lumMod val="40000"/>
              <a:lumOff val="60000"/>
            </a:schemeClr>
          </a:solidFill>
          <a:ln w="19050">
            <a:solidFill>
              <a:srgbClr val="0070C0"/>
            </a:solidFill>
            <a:miter lim="800000"/>
            <a:headEnd/>
            <a:tailEnd/>
          </a:ln>
          <a:effectLst>
            <a:outerShdw blurRad="41275" dist="25400" dir="5400000" algn="tl" rotWithShape="0">
              <a:srgbClr val="68686D">
                <a:alpha val="34998"/>
              </a:srgbClr>
            </a:outerShdw>
          </a:effectLst>
        </p:spPr>
        <p:txBody>
          <a:bodyPr anchor="ctr"/>
          <a:lstStyle/>
          <a:p>
            <a:pPr algn="ctr" fontAlgn="auto">
              <a:spcBef>
                <a:spcPts val="0"/>
              </a:spcBef>
              <a:spcAft>
                <a:spcPts val="0"/>
              </a:spcAft>
              <a:defRPr/>
            </a:pPr>
            <a:endParaRPr lang="en-US" sz="1600" kern="1000" spc="50" dirty="0">
              <a:solidFill>
                <a:schemeClr val="bg2">
                  <a:lumMod val="25000"/>
                </a:schemeClr>
              </a:solidFill>
              <a:latin typeface="+mn-lt"/>
              <a:ea typeface="+mn-ea"/>
            </a:endParaRPr>
          </a:p>
        </p:txBody>
      </p:sp>
      <p:sp>
        <p:nvSpPr>
          <p:cNvPr id="5" name="TextBox 4"/>
          <p:cNvSpPr txBox="1"/>
          <p:nvPr/>
        </p:nvSpPr>
        <p:spPr bwMode="auto">
          <a:xfrm>
            <a:off x="538594" y="1150203"/>
            <a:ext cx="1651000" cy="830997"/>
          </a:xfrm>
          <a:prstGeom prst="rect">
            <a:avLst/>
          </a:prstGeom>
          <a:noFill/>
        </p:spPr>
        <p:txBody>
          <a:bodyPr>
            <a:spAutoFit/>
          </a:bodyPr>
          <a:lstStyle/>
          <a:p>
            <a:pPr algn="ctr" fontAlgn="auto">
              <a:spcBef>
                <a:spcPts val="0"/>
              </a:spcBef>
              <a:spcAft>
                <a:spcPts val="0"/>
              </a:spcAft>
              <a:defRPr/>
            </a:pPr>
            <a:r>
              <a:rPr lang="en-US" sz="1200" dirty="0">
                <a:solidFill>
                  <a:schemeClr val="bg2">
                    <a:lumMod val="25000"/>
                  </a:schemeClr>
                </a:solidFill>
                <a:latin typeface="+mn-lt"/>
                <a:ea typeface="+mn-ea"/>
                <a:cs typeface="Arial"/>
              </a:rPr>
              <a:t>Customer completes form </a:t>
            </a:r>
            <a:br>
              <a:rPr lang="en-US" sz="1200" dirty="0">
                <a:solidFill>
                  <a:schemeClr val="bg2">
                    <a:lumMod val="25000"/>
                  </a:schemeClr>
                </a:solidFill>
                <a:latin typeface="+mn-lt"/>
                <a:ea typeface="+mn-ea"/>
                <a:cs typeface="Arial"/>
              </a:rPr>
            </a:br>
            <a:r>
              <a:rPr lang="en-US" sz="1200" dirty="0">
                <a:solidFill>
                  <a:schemeClr val="bg2">
                    <a:lumMod val="25000"/>
                  </a:schemeClr>
                </a:solidFill>
                <a:latin typeface="+mn-lt"/>
                <a:ea typeface="+mn-ea"/>
                <a:cs typeface="Arial"/>
              </a:rPr>
              <a:t>to request </a:t>
            </a:r>
            <a:br>
              <a:rPr lang="en-US" sz="1200" dirty="0">
                <a:solidFill>
                  <a:schemeClr val="bg2">
                    <a:lumMod val="25000"/>
                  </a:schemeClr>
                </a:solidFill>
                <a:latin typeface="+mn-lt"/>
                <a:ea typeface="+mn-ea"/>
                <a:cs typeface="Arial"/>
              </a:rPr>
            </a:br>
            <a:r>
              <a:rPr lang="en-US" sz="1200" dirty="0">
                <a:solidFill>
                  <a:schemeClr val="bg2">
                    <a:lumMod val="25000"/>
                  </a:schemeClr>
                </a:solidFill>
                <a:latin typeface="+mn-lt"/>
                <a:ea typeface="+mn-ea"/>
                <a:cs typeface="Arial"/>
              </a:rPr>
              <a:t>Empower 3 FR3</a:t>
            </a:r>
          </a:p>
        </p:txBody>
      </p:sp>
      <p:sp>
        <p:nvSpPr>
          <p:cNvPr id="6" name="TextBox 5"/>
          <p:cNvSpPr txBox="1"/>
          <p:nvPr/>
        </p:nvSpPr>
        <p:spPr bwMode="auto">
          <a:xfrm>
            <a:off x="457200" y="1730375"/>
            <a:ext cx="1931987" cy="246062"/>
          </a:xfrm>
          <a:prstGeom prst="rect">
            <a:avLst/>
          </a:prstGeom>
          <a:noFill/>
        </p:spPr>
        <p:txBody>
          <a:bodyPr>
            <a:spAutoFit/>
          </a:bodyPr>
          <a:lstStyle/>
          <a:p>
            <a:pPr algn="ctr" fontAlgn="auto">
              <a:spcBef>
                <a:spcPts val="0"/>
              </a:spcBef>
              <a:spcAft>
                <a:spcPts val="0"/>
              </a:spcAft>
              <a:defRPr/>
            </a:pPr>
            <a:endParaRPr lang="en-US" sz="1000" dirty="0">
              <a:solidFill>
                <a:schemeClr val="tx1">
                  <a:lumMod val="75000"/>
                  <a:lumOff val="25000"/>
                </a:schemeClr>
              </a:solidFill>
              <a:latin typeface="+mn-lt"/>
              <a:ea typeface="+mn-ea"/>
              <a:cs typeface="Arial"/>
            </a:endParaRPr>
          </a:p>
        </p:txBody>
      </p:sp>
      <p:sp>
        <p:nvSpPr>
          <p:cNvPr id="8" name="Decision 18"/>
          <p:cNvSpPr>
            <a:spLocks noChangeArrowheads="1"/>
          </p:cNvSpPr>
          <p:nvPr/>
        </p:nvSpPr>
        <p:spPr bwMode="auto">
          <a:xfrm>
            <a:off x="666750" y="2138363"/>
            <a:ext cx="1390650" cy="1389063"/>
          </a:xfrm>
          <a:prstGeom prst="flowChartDecision">
            <a:avLst/>
          </a:prstGeom>
          <a:solidFill>
            <a:schemeClr val="accent1">
              <a:lumMod val="40000"/>
              <a:lumOff val="60000"/>
            </a:schemeClr>
          </a:solidFill>
          <a:ln w="19050">
            <a:solidFill>
              <a:srgbClr val="0070C0"/>
            </a:solidFill>
            <a:miter lim="800000"/>
            <a:headEnd/>
            <a:tailEnd/>
          </a:ln>
          <a:effectLst>
            <a:outerShdw blurRad="41275" dist="25400" dir="5400000" algn="tl" rotWithShape="0">
              <a:srgbClr val="68686D">
                <a:alpha val="34998"/>
              </a:srgbClr>
            </a:outerShdw>
          </a:effectLst>
        </p:spPr>
        <p:txBody>
          <a:bodyPr/>
          <a:lstStyle/>
          <a:p>
            <a:pPr algn="ctr" fontAlgn="auto">
              <a:spcBef>
                <a:spcPts val="0"/>
              </a:spcBef>
              <a:spcAft>
                <a:spcPts val="0"/>
              </a:spcAft>
              <a:defRPr/>
            </a:pPr>
            <a:endParaRPr lang="en-US" dirty="0">
              <a:solidFill>
                <a:schemeClr val="lt1"/>
              </a:solidFill>
              <a:latin typeface="+mn-lt"/>
              <a:ea typeface="+mn-ea"/>
            </a:endParaRPr>
          </a:p>
        </p:txBody>
      </p:sp>
      <p:sp>
        <p:nvSpPr>
          <p:cNvPr id="9" name="TextBox 8"/>
          <p:cNvSpPr txBox="1"/>
          <p:nvPr/>
        </p:nvSpPr>
        <p:spPr bwMode="auto">
          <a:xfrm>
            <a:off x="666750" y="2554069"/>
            <a:ext cx="1390650" cy="646331"/>
          </a:xfrm>
          <a:prstGeom prst="rect">
            <a:avLst/>
          </a:prstGeom>
          <a:noFill/>
        </p:spPr>
        <p:txBody>
          <a:bodyPr>
            <a:spAutoFit/>
          </a:bodyPr>
          <a:lstStyle/>
          <a:p>
            <a:pPr algn="ctr" fontAlgn="auto">
              <a:spcBef>
                <a:spcPts val="0"/>
              </a:spcBef>
              <a:spcAft>
                <a:spcPts val="0"/>
              </a:spcAft>
              <a:defRPr/>
            </a:pPr>
            <a:r>
              <a:rPr lang="en-US" sz="1200" dirty="0">
                <a:solidFill>
                  <a:schemeClr val="bg2">
                    <a:lumMod val="25000"/>
                  </a:schemeClr>
                </a:solidFill>
                <a:latin typeface="+mn-lt"/>
                <a:ea typeface="+mn-ea"/>
                <a:cs typeface="Arial"/>
              </a:rPr>
              <a:t>Active </a:t>
            </a:r>
          </a:p>
          <a:p>
            <a:pPr algn="ctr" fontAlgn="auto">
              <a:spcBef>
                <a:spcPts val="0"/>
              </a:spcBef>
              <a:spcAft>
                <a:spcPts val="0"/>
              </a:spcAft>
              <a:defRPr/>
            </a:pPr>
            <a:r>
              <a:rPr lang="en-US" sz="1200" dirty="0">
                <a:solidFill>
                  <a:schemeClr val="bg2">
                    <a:lumMod val="25000"/>
                  </a:schemeClr>
                </a:solidFill>
                <a:latin typeface="+mn-lt"/>
                <a:ea typeface="+mn-ea"/>
                <a:cs typeface="Arial"/>
              </a:rPr>
              <a:t>Software </a:t>
            </a:r>
          </a:p>
          <a:p>
            <a:pPr algn="ctr" fontAlgn="auto">
              <a:spcBef>
                <a:spcPts val="0"/>
              </a:spcBef>
              <a:spcAft>
                <a:spcPts val="0"/>
              </a:spcAft>
              <a:defRPr/>
            </a:pPr>
            <a:r>
              <a:rPr lang="en-US" sz="1200" dirty="0">
                <a:solidFill>
                  <a:schemeClr val="bg2">
                    <a:lumMod val="25000"/>
                  </a:schemeClr>
                </a:solidFill>
                <a:latin typeface="+mn-lt"/>
                <a:ea typeface="+mn-ea"/>
                <a:cs typeface="Arial"/>
              </a:rPr>
              <a:t>Plan?</a:t>
            </a:r>
          </a:p>
        </p:txBody>
      </p:sp>
      <p:sp>
        <p:nvSpPr>
          <p:cNvPr id="10" name="TextBox 9"/>
          <p:cNvSpPr txBox="1"/>
          <p:nvPr/>
        </p:nvSpPr>
        <p:spPr bwMode="auto">
          <a:xfrm>
            <a:off x="596900" y="3516313"/>
            <a:ext cx="1530350" cy="577081"/>
          </a:xfrm>
          <a:prstGeom prst="rect">
            <a:avLst/>
          </a:prstGeom>
          <a:noFill/>
        </p:spPr>
        <p:txBody>
          <a:bodyPr>
            <a:spAutoFit/>
          </a:bodyPr>
          <a:lstStyle/>
          <a:p>
            <a:pPr algn="ctr" fontAlgn="auto">
              <a:spcBef>
                <a:spcPts val="0"/>
              </a:spcBef>
              <a:spcAft>
                <a:spcPts val="0"/>
              </a:spcAft>
              <a:defRPr/>
            </a:pPr>
            <a:r>
              <a:rPr lang="en-US" sz="1050" dirty="0">
                <a:solidFill>
                  <a:schemeClr val="tx1">
                    <a:lumMod val="75000"/>
                    <a:lumOff val="25000"/>
                  </a:schemeClr>
                </a:solidFill>
                <a:cs typeface="Arial"/>
              </a:rPr>
              <a:t>Software Plan required to receive upgrade</a:t>
            </a:r>
          </a:p>
        </p:txBody>
      </p:sp>
      <p:sp>
        <p:nvSpPr>
          <p:cNvPr id="12" name="Process 19"/>
          <p:cNvSpPr>
            <a:spLocks noChangeArrowheads="1"/>
          </p:cNvSpPr>
          <p:nvPr/>
        </p:nvSpPr>
        <p:spPr bwMode="auto">
          <a:xfrm>
            <a:off x="601662" y="4424363"/>
            <a:ext cx="1511300" cy="790575"/>
          </a:xfrm>
          <a:prstGeom prst="flowChartProcess">
            <a:avLst/>
          </a:prstGeom>
          <a:solidFill>
            <a:schemeClr val="accent1">
              <a:lumMod val="40000"/>
              <a:lumOff val="60000"/>
            </a:schemeClr>
          </a:solidFill>
          <a:ln w="19050">
            <a:solidFill>
              <a:srgbClr val="0070C0"/>
            </a:solidFill>
            <a:miter lim="800000"/>
            <a:headEnd/>
            <a:tailEnd/>
          </a:ln>
          <a:effectLst>
            <a:outerShdw blurRad="41275" dist="25400" dir="5400000" algn="tl" rotWithShape="0">
              <a:srgbClr val="68686D">
                <a:alpha val="34998"/>
              </a:srgbClr>
            </a:outerShdw>
          </a:effectLst>
        </p:spPr>
        <p:txBody>
          <a:bodyPr anchor="ctr"/>
          <a:lstStyle/>
          <a:p>
            <a:pPr algn="ctr" fontAlgn="auto">
              <a:spcBef>
                <a:spcPts val="0"/>
              </a:spcBef>
              <a:spcAft>
                <a:spcPts val="0"/>
              </a:spcAft>
              <a:defRPr/>
            </a:pPr>
            <a:endParaRPr lang="en-US" dirty="0">
              <a:solidFill>
                <a:schemeClr val="lt1"/>
              </a:solidFill>
              <a:latin typeface="+mn-lt"/>
              <a:ea typeface="+mn-ea"/>
            </a:endParaRPr>
          </a:p>
        </p:txBody>
      </p:sp>
      <p:sp>
        <p:nvSpPr>
          <p:cNvPr id="13" name="TextBox 12"/>
          <p:cNvSpPr txBox="1"/>
          <p:nvPr/>
        </p:nvSpPr>
        <p:spPr bwMode="auto">
          <a:xfrm>
            <a:off x="601662" y="4563269"/>
            <a:ext cx="1511300" cy="461665"/>
          </a:xfrm>
          <a:prstGeom prst="rect">
            <a:avLst/>
          </a:prstGeom>
          <a:noFill/>
        </p:spPr>
        <p:txBody>
          <a:bodyPr>
            <a:spAutoFit/>
          </a:bodyPr>
          <a:lstStyle/>
          <a:p>
            <a:pPr algn="ctr" fontAlgn="auto">
              <a:spcBef>
                <a:spcPts val="0"/>
              </a:spcBef>
              <a:spcAft>
                <a:spcPts val="0"/>
              </a:spcAft>
              <a:defRPr/>
            </a:pPr>
            <a:r>
              <a:rPr lang="en-US" sz="1200" dirty="0">
                <a:solidFill>
                  <a:srgbClr val="343437"/>
                </a:solidFill>
                <a:latin typeface="+mn-lt"/>
                <a:ea typeface="+mn-ea"/>
                <a:cs typeface="Arial"/>
              </a:rPr>
              <a:t>Renew </a:t>
            </a:r>
          </a:p>
          <a:p>
            <a:pPr algn="ctr" fontAlgn="auto">
              <a:spcBef>
                <a:spcPts val="0"/>
              </a:spcBef>
              <a:spcAft>
                <a:spcPts val="0"/>
              </a:spcAft>
              <a:defRPr/>
            </a:pPr>
            <a:r>
              <a:rPr lang="en-US" sz="1200" dirty="0">
                <a:solidFill>
                  <a:srgbClr val="343437"/>
                </a:solidFill>
                <a:latin typeface="+mn-lt"/>
                <a:ea typeface="+mn-ea"/>
                <a:cs typeface="Arial"/>
              </a:rPr>
              <a:t>Software Plan</a:t>
            </a:r>
          </a:p>
        </p:txBody>
      </p:sp>
      <p:sp>
        <p:nvSpPr>
          <p:cNvPr id="14" name="TextBox 13"/>
          <p:cNvSpPr txBox="1"/>
          <p:nvPr/>
        </p:nvSpPr>
        <p:spPr bwMode="auto">
          <a:xfrm>
            <a:off x="508000" y="5240338"/>
            <a:ext cx="1708150" cy="246062"/>
          </a:xfrm>
          <a:prstGeom prst="rect">
            <a:avLst/>
          </a:prstGeom>
          <a:noFill/>
        </p:spPr>
        <p:txBody>
          <a:bodyPr>
            <a:spAutoFit/>
          </a:bodyPr>
          <a:lstStyle/>
          <a:p>
            <a:pPr algn="ctr" fontAlgn="auto">
              <a:spcBef>
                <a:spcPts val="0"/>
              </a:spcBef>
              <a:spcAft>
                <a:spcPts val="0"/>
              </a:spcAft>
              <a:defRPr/>
            </a:pPr>
            <a:endParaRPr lang="en-US" sz="1000" dirty="0">
              <a:solidFill>
                <a:schemeClr val="tx1">
                  <a:lumMod val="75000"/>
                  <a:lumOff val="25000"/>
                </a:schemeClr>
              </a:solidFill>
              <a:latin typeface="+mn-lt"/>
              <a:ea typeface="+mn-ea"/>
              <a:cs typeface="Arial"/>
            </a:endParaRPr>
          </a:p>
        </p:txBody>
      </p:sp>
      <p:sp>
        <p:nvSpPr>
          <p:cNvPr id="16" name="Decision 18"/>
          <p:cNvSpPr>
            <a:spLocks noChangeArrowheads="1"/>
          </p:cNvSpPr>
          <p:nvPr/>
        </p:nvSpPr>
        <p:spPr bwMode="auto">
          <a:xfrm>
            <a:off x="3588378" y="2138364"/>
            <a:ext cx="1390650" cy="1389064"/>
          </a:xfrm>
          <a:prstGeom prst="flowChartDecision">
            <a:avLst/>
          </a:prstGeom>
          <a:solidFill>
            <a:schemeClr val="accent1">
              <a:lumMod val="40000"/>
              <a:lumOff val="60000"/>
            </a:schemeClr>
          </a:solidFill>
          <a:ln w="19050">
            <a:solidFill>
              <a:srgbClr val="0070C0"/>
            </a:solidFill>
            <a:miter lim="800000"/>
            <a:headEnd/>
            <a:tailEnd/>
          </a:ln>
          <a:effectLst>
            <a:outerShdw blurRad="41275" dist="25400" dir="5400000" algn="tl" rotWithShape="0">
              <a:srgbClr val="68686D">
                <a:alpha val="34998"/>
              </a:srgbClr>
            </a:outerShdw>
          </a:effectLst>
        </p:spPr>
        <p:txBody>
          <a:bodyPr/>
          <a:lstStyle/>
          <a:p>
            <a:pPr algn="ctr" fontAlgn="auto">
              <a:spcBef>
                <a:spcPts val="0"/>
              </a:spcBef>
              <a:spcAft>
                <a:spcPts val="0"/>
              </a:spcAft>
              <a:defRPr/>
            </a:pPr>
            <a:endParaRPr lang="en-US" dirty="0">
              <a:solidFill>
                <a:schemeClr val="lt1"/>
              </a:solidFill>
              <a:latin typeface="+mn-lt"/>
              <a:ea typeface="+mn-ea"/>
            </a:endParaRPr>
          </a:p>
        </p:txBody>
      </p:sp>
      <p:sp>
        <p:nvSpPr>
          <p:cNvPr id="17" name="TextBox 16"/>
          <p:cNvSpPr txBox="1"/>
          <p:nvPr/>
        </p:nvSpPr>
        <p:spPr bwMode="auto">
          <a:xfrm>
            <a:off x="3588378" y="2554071"/>
            <a:ext cx="1390650" cy="646331"/>
          </a:xfrm>
          <a:prstGeom prst="rect">
            <a:avLst/>
          </a:prstGeom>
          <a:noFill/>
        </p:spPr>
        <p:txBody>
          <a:bodyPr>
            <a:spAutoFit/>
          </a:bodyPr>
          <a:lstStyle/>
          <a:p>
            <a:pPr algn="ctr" fontAlgn="auto">
              <a:spcBef>
                <a:spcPts val="0"/>
              </a:spcBef>
              <a:spcAft>
                <a:spcPts val="0"/>
              </a:spcAft>
              <a:defRPr/>
            </a:pPr>
            <a:r>
              <a:rPr lang="en-US" sz="1200" dirty="0">
                <a:solidFill>
                  <a:schemeClr val="bg2">
                    <a:lumMod val="25000"/>
                  </a:schemeClr>
                </a:solidFill>
                <a:latin typeface="+mn-lt"/>
                <a:ea typeface="+mn-ea"/>
                <a:cs typeface="Arial"/>
              </a:rPr>
              <a:t>Shimadzu Systems Installed</a:t>
            </a:r>
          </a:p>
        </p:txBody>
      </p:sp>
      <p:sp>
        <p:nvSpPr>
          <p:cNvPr id="18" name="TextBox 17"/>
          <p:cNvSpPr txBox="1"/>
          <p:nvPr/>
        </p:nvSpPr>
        <p:spPr bwMode="auto">
          <a:xfrm>
            <a:off x="4516056" y="5122246"/>
            <a:ext cx="1303375" cy="577081"/>
          </a:xfrm>
          <a:prstGeom prst="rect">
            <a:avLst/>
          </a:prstGeom>
          <a:noFill/>
        </p:spPr>
        <p:txBody>
          <a:bodyPr wrap="square">
            <a:spAutoFit/>
          </a:bodyPr>
          <a:lstStyle/>
          <a:p>
            <a:pPr algn="ctr" fontAlgn="auto">
              <a:spcBef>
                <a:spcPts val="0"/>
              </a:spcBef>
              <a:spcAft>
                <a:spcPts val="0"/>
              </a:spcAft>
              <a:defRPr/>
            </a:pPr>
            <a:r>
              <a:rPr lang="en-US" sz="1050" dirty="0">
                <a:solidFill>
                  <a:schemeClr val="tx1">
                    <a:lumMod val="75000"/>
                    <a:lumOff val="25000"/>
                  </a:schemeClr>
                </a:solidFill>
                <a:latin typeface="+mn-lt"/>
                <a:ea typeface="+mn-ea"/>
                <a:cs typeface="Arial"/>
              </a:rPr>
              <a:t>Must supply document for each system</a:t>
            </a:r>
          </a:p>
        </p:txBody>
      </p:sp>
      <p:sp>
        <p:nvSpPr>
          <p:cNvPr id="32" name="Terminator 14"/>
          <p:cNvSpPr>
            <a:spLocks noChangeArrowheads="1"/>
          </p:cNvSpPr>
          <p:nvPr/>
        </p:nvSpPr>
        <p:spPr bwMode="auto">
          <a:xfrm>
            <a:off x="6518707" y="4467225"/>
            <a:ext cx="1658937" cy="790575"/>
          </a:xfrm>
          <a:prstGeom prst="flowChartTerminator">
            <a:avLst/>
          </a:prstGeom>
          <a:solidFill>
            <a:schemeClr val="accent1">
              <a:lumMod val="40000"/>
              <a:lumOff val="60000"/>
            </a:schemeClr>
          </a:solidFill>
          <a:ln w="19050">
            <a:solidFill>
              <a:srgbClr val="0070C0"/>
            </a:solidFill>
            <a:miter lim="800000"/>
            <a:headEnd/>
            <a:tailEnd/>
          </a:ln>
          <a:effectLst>
            <a:outerShdw blurRad="41275" dist="25400" dir="5400000" algn="tl" rotWithShape="0">
              <a:srgbClr val="68686D">
                <a:alpha val="34998"/>
              </a:srgbClr>
            </a:outerShdw>
          </a:effectLst>
        </p:spPr>
        <p:txBody>
          <a:bodyPr anchor="ctr"/>
          <a:lstStyle/>
          <a:p>
            <a:pPr algn="ctr" fontAlgn="auto">
              <a:spcBef>
                <a:spcPts val="0"/>
              </a:spcBef>
              <a:spcAft>
                <a:spcPts val="0"/>
              </a:spcAft>
              <a:defRPr/>
            </a:pPr>
            <a:endParaRPr lang="en-US" sz="1600" kern="1000" spc="50" dirty="0">
              <a:solidFill>
                <a:schemeClr val="bg2">
                  <a:lumMod val="25000"/>
                </a:schemeClr>
              </a:solidFill>
              <a:latin typeface="+mn-lt"/>
              <a:ea typeface="+mn-ea"/>
            </a:endParaRPr>
          </a:p>
        </p:txBody>
      </p:sp>
      <p:sp>
        <p:nvSpPr>
          <p:cNvPr id="33" name="TextBox 32"/>
          <p:cNvSpPr txBox="1"/>
          <p:nvPr/>
        </p:nvSpPr>
        <p:spPr bwMode="auto">
          <a:xfrm>
            <a:off x="6526644" y="4527549"/>
            <a:ext cx="1651000" cy="646331"/>
          </a:xfrm>
          <a:prstGeom prst="rect">
            <a:avLst/>
          </a:prstGeom>
          <a:noFill/>
        </p:spPr>
        <p:txBody>
          <a:bodyPr>
            <a:spAutoFit/>
          </a:bodyPr>
          <a:lstStyle/>
          <a:p>
            <a:pPr algn="ctr" fontAlgn="auto">
              <a:spcBef>
                <a:spcPts val="0"/>
              </a:spcBef>
              <a:spcAft>
                <a:spcPts val="0"/>
              </a:spcAft>
              <a:defRPr/>
            </a:pPr>
            <a:r>
              <a:rPr lang="en-US" sz="1200" dirty="0">
                <a:solidFill>
                  <a:schemeClr val="bg2">
                    <a:lumMod val="25000"/>
                  </a:schemeClr>
                </a:solidFill>
                <a:latin typeface="+mn-lt"/>
                <a:ea typeface="+mn-ea"/>
                <a:cs typeface="Arial"/>
              </a:rPr>
              <a:t>Ship </a:t>
            </a:r>
            <a:br>
              <a:rPr lang="en-US" sz="1200" dirty="0">
                <a:solidFill>
                  <a:schemeClr val="bg2">
                    <a:lumMod val="25000"/>
                  </a:schemeClr>
                </a:solidFill>
                <a:latin typeface="+mn-lt"/>
                <a:ea typeface="+mn-ea"/>
                <a:cs typeface="Arial"/>
              </a:rPr>
            </a:br>
            <a:r>
              <a:rPr lang="en-US" sz="1200" dirty="0">
                <a:solidFill>
                  <a:schemeClr val="bg2">
                    <a:lumMod val="25000"/>
                  </a:schemeClr>
                </a:solidFill>
                <a:latin typeface="+mn-lt"/>
                <a:ea typeface="+mn-ea"/>
                <a:cs typeface="Arial"/>
              </a:rPr>
              <a:t>Software &amp; Licenses</a:t>
            </a:r>
          </a:p>
        </p:txBody>
      </p:sp>
      <p:sp>
        <p:nvSpPr>
          <p:cNvPr id="34" name="TextBox 33"/>
          <p:cNvSpPr txBox="1"/>
          <p:nvPr/>
        </p:nvSpPr>
        <p:spPr bwMode="auto">
          <a:xfrm>
            <a:off x="6379007" y="3270251"/>
            <a:ext cx="1931987" cy="246062"/>
          </a:xfrm>
          <a:prstGeom prst="rect">
            <a:avLst/>
          </a:prstGeom>
          <a:noFill/>
        </p:spPr>
        <p:txBody>
          <a:bodyPr>
            <a:spAutoFit/>
          </a:bodyPr>
          <a:lstStyle/>
          <a:p>
            <a:pPr algn="ctr" fontAlgn="auto">
              <a:spcBef>
                <a:spcPts val="0"/>
              </a:spcBef>
              <a:spcAft>
                <a:spcPts val="0"/>
              </a:spcAft>
              <a:defRPr/>
            </a:pPr>
            <a:endParaRPr lang="en-US" sz="1000" dirty="0">
              <a:solidFill>
                <a:schemeClr val="tx1">
                  <a:lumMod val="75000"/>
                  <a:lumOff val="25000"/>
                </a:schemeClr>
              </a:solidFill>
              <a:latin typeface="+mn-lt"/>
              <a:ea typeface="+mn-ea"/>
              <a:cs typeface="Arial"/>
            </a:endParaRPr>
          </a:p>
        </p:txBody>
      </p:sp>
      <p:cxnSp>
        <p:nvCxnSpPr>
          <p:cNvPr id="35" name="Straight Connector 34"/>
          <p:cNvCxnSpPr>
            <a:endCxn id="12" idx="0"/>
          </p:cNvCxnSpPr>
          <p:nvPr/>
        </p:nvCxnSpPr>
        <p:spPr bwMode="auto">
          <a:xfrm>
            <a:off x="1357312" y="3571614"/>
            <a:ext cx="0" cy="852749"/>
          </a:xfrm>
          <a:prstGeom prst="line">
            <a:avLst/>
          </a:prstGeom>
          <a:solidFill>
            <a:srgbClr val="3374D4"/>
          </a:solidFill>
          <a:ln w="15875" cap="flat" cmpd="sng" algn="ctr">
            <a:solidFill>
              <a:schemeClr val="tx1"/>
            </a:solidFill>
            <a:prstDash val="solid"/>
            <a:round/>
            <a:headEnd type="none" w="med" len="med"/>
            <a:tailEnd type="triangle" w="med" len="med"/>
          </a:ln>
          <a:effectLst/>
        </p:spPr>
      </p:cxnSp>
      <p:sp>
        <p:nvSpPr>
          <p:cNvPr id="37" name="TextBox 36"/>
          <p:cNvSpPr txBox="1"/>
          <p:nvPr/>
        </p:nvSpPr>
        <p:spPr>
          <a:xfrm>
            <a:off x="1347584" y="4038631"/>
            <a:ext cx="463588" cy="338554"/>
          </a:xfrm>
          <a:prstGeom prst="rect">
            <a:avLst/>
          </a:prstGeom>
          <a:noFill/>
        </p:spPr>
        <p:txBody>
          <a:bodyPr wrap="none" rtlCol="0">
            <a:spAutoFit/>
          </a:bodyPr>
          <a:lstStyle/>
          <a:p>
            <a:r>
              <a:rPr lang="en-US" sz="1600" dirty="0"/>
              <a:t>No</a:t>
            </a:r>
          </a:p>
        </p:txBody>
      </p:sp>
      <p:cxnSp>
        <p:nvCxnSpPr>
          <p:cNvPr id="38" name="Straight Connector 37"/>
          <p:cNvCxnSpPr>
            <a:endCxn id="8" idx="0"/>
          </p:cNvCxnSpPr>
          <p:nvPr/>
        </p:nvCxnSpPr>
        <p:spPr bwMode="auto">
          <a:xfrm>
            <a:off x="1358934" y="1939240"/>
            <a:ext cx="3141" cy="199123"/>
          </a:xfrm>
          <a:prstGeom prst="line">
            <a:avLst/>
          </a:prstGeom>
          <a:solidFill>
            <a:srgbClr val="3374D4"/>
          </a:solidFill>
          <a:ln w="15875" cap="flat" cmpd="sng" algn="ctr">
            <a:solidFill>
              <a:schemeClr val="tx1"/>
            </a:solidFill>
            <a:prstDash val="solid"/>
            <a:round/>
            <a:headEnd type="none" w="med" len="med"/>
            <a:tailEnd type="triangle" w="med" len="med"/>
          </a:ln>
          <a:effectLst/>
        </p:spPr>
      </p:cxnSp>
      <p:cxnSp>
        <p:nvCxnSpPr>
          <p:cNvPr id="39" name="Straight Connector 38"/>
          <p:cNvCxnSpPr/>
          <p:nvPr/>
        </p:nvCxnSpPr>
        <p:spPr bwMode="auto">
          <a:xfrm>
            <a:off x="2035607" y="2832894"/>
            <a:ext cx="1561935" cy="2937"/>
          </a:xfrm>
          <a:prstGeom prst="line">
            <a:avLst/>
          </a:prstGeom>
          <a:solidFill>
            <a:srgbClr val="3374D4"/>
          </a:solidFill>
          <a:ln w="15875" cap="flat" cmpd="sng" algn="ctr">
            <a:solidFill>
              <a:schemeClr val="tx1"/>
            </a:solidFill>
            <a:prstDash val="solid"/>
            <a:round/>
            <a:headEnd type="none" w="med" len="med"/>
            <a:tailEnd type="triangle" w="med" len="med"/>
          </a:ln>
          <a:effectLst/>
        </p:spPr>
      </p:cxnSp>
      <p:sp>
        <p:nvSpPr>
          <p:cNvPr id="42" name="TextBox 41"/>
          <p:cNvSpPr txBox="1"/>
          <p:nvPr/>
        </p:nvSpPr>
        <p:spPr>
          <a:xfrm>
            <a:off x="2498690" y="2494340"/>
            <a:ext cx="527517" cy="338554"/>
          </a:xfrm>
          <a:prstGeom prst="rect">
            <a:avLst/>
          </a:prstGeom>
          <a:noFill/>
        </p:spPr>
        <p:txBody>
          <a:bodyPr wrap="none" rtlCol="0">
            <a:spAutoFit/>
          </a:bodyPr>
          <a:lstStyle/>
          <a:p>
            <a:r>
              <a:rPr lang="en-US" sz="1600" dirty="0"/>
              <a:t>Yes</a:t>
            </a:r>
          </a:p>
        </p:txBody>
      </p:sp>
      <p:sp>
        <p:nvSpPr>
          <p:cNvPr id="44" name="Process 19"/>
          <p:cNvSpPr>
            <a:spLocks noChangeArrowheads="1"/>
          </p:cNvSpPr>
          <p:nvPr/>
        </p:nvSpPr>
        <p:spPr bwMode="auto">
          <a:xfrm>
            <a:off x="3537578" y="5995771"/>
            <a:ext cx="1511300" cy="790575"/>
          </a:xfrm>
          <a:prstGeom prst="flowChartProcess">
            <a:avLst/>
          </a:prstGeom>
          <a:solidFill>
            <a:schemeClr val="accent1">
              <a:lumMod val="40000"/>
              <a:lumOff val="60000"/>
            </a:schemeClr>
          </a:solidFill>
          <a:ln w="19050">
            <a:solidFill>
              <a:srgbClr val="0070C0"/>
            </a:solidFill>
            <a:miter lim="800000"/>
            <a:headEnd/>
            <a:tailEnd/>
          </a:ln>
          <a:effectLst>
            <a:outerShdw blurRad="41275" dist="25400" dir="5400000" algn="tl" rotWithShape="0">
              <a:srgbClr val="68686D">
                <a:alpha val="34998"/>
              </a:srgbClr>
            </a:outerShdw>
          </a:effectLst>
        </p:spPr>
        <p:txBody>
          <a:bodyPr anchor="ctr"/>
          <a:lstStyle/>
          <a:p>
            <a:pPr algn="ctr" fontAlgn="auto">
              <a:spcBef>
                <a:spcPts val="0"/>
              </a:spcBef>
              <a:spcAft>
                <a:spcPts val="0"/>
              </a:spcAft>
              <a:defRPr/>
            </a:pPr>
            <a:endParaRPr lang="en-US" dirty="0">
              <a:solidFill>
                <a:schemeClr val="lt1"/>
              </a:solidFill>
              <a:latin typeface="+mn-lt"/>
              <a:ea typeface="+mn-ea"/>
            </a:endParaRPr>
          </a:p>
        </p:txBody>
      </p:sp>
      <p:sp>
        <p:nvSpPr>
          <p:cNvPr id="45" name="TextBox 44"/>
          <p:cNvSpPr txBox="1"/>
          <p:nvPr/>
        </p:nvSpPr>
        <p:spPr bwMode="auto">
          <a:xfrm>
            <a:off x="3505200" y="6089068"/>
            <a:ext cx="1511300" cy="646331"/>
          </a:xfrm>
          <a:prstGeom prst="rect">
            <a:avLst/>
          </a:prstGeom>
          <a:noFill/>
        </p:spPr>
        <p:txBody>
          <a:bodyPr>
            <a:spAutoFit/>
          </a:bodyPr>
          <a:lstStyle/>
          <a:p>
            <a:pPr algn="ctr" fontAlgn="auto">
              <a:spcBef>
                <a:spcPts val="0"/>
              </a:spcBef>
              <a:spcAft>
                <a:spcPts val="0"/>
              </a:spcAft>
              <a:defRPr/>
            </a:pPr>
            <a:r>
              <a:rPr lang="en-US" sz="1200" dirty="0">
                <a:solidFill>
                  <a:srgbClr val="343437"/>
                </a:solidFill>
                <a:latin typeface="+mn-lt"/>
                <a:ea typeface="+mn-ea"/>
                <a:cs typeface="Arial"/>
              </a:rPr>
              <a:t>Purchase New Shimadzu Control Licenses</a:t>
            </a:r>
          </a:p>
        </p:txBody>
      </p:sp>
      <p:sp>
        <p:nvSpPr>
          <p:cNvPr id="46" name="TextBox 45"/>
          <p:cNvSpPr txBox="1"/>
          <p:nvPr/>
        </p:nvSpPr>
        <p:spPr bwMode="auto">
          <a:xfrm>
            <a:off x="3451657" y="5253401"/>
            <a:ext cx="1708150" cy="246062"/>
          </a:xfrm>
          <a:prstGeom prst="rect">
            <a:avLst/>
          </a:prstGeom>
          <a:noFill/>
        </p:spPr>
        <p:txBody>
          <a:bodyPr>
            <a:spAutoFit/>
          </a:bodyPr>
          <a:lstStyle/>
          <a:p>
            <a:pPr algn="ctr" fontAlgn="auto">
              <a:spcBef>
                <a:spcPts val="0"/>
              </a:spcBef>
              <a:spcAft>
                <a:spcPts val="0"/>
              </a:spcAft>
              <a:defRPr/>
            </a:pPr>
            <a:endParaRPr lang="en-US" sz="1000" dirty="0">
              <a:solidFill>
                <a:schemeClr val="tx1">
                  <a:lumMod val="75000"/>
                  <a:lumOff val="25000"/>
                </a:schemeClr>
              </a:solidFill>
              <a:latin typeface="+mn-lt"/>
              <a:ea typeface="+mn-ea"/>
              <a:cs typeface="Arial"/>
            </a:endParaRPr>
          </a:p>
        </p:txBody>
      </p:sp>
      <p:cxnSp>
        <p:nvCxnSpPr>
          <p:cNvPr id="47" name="Straight Connector 46"/>
          <p:cNvCxnSpPr/>
          <p:nvPr/>
        </p:nvCxnSpPr>
        <p:spPr bwMode="auto">
          <a:xfrm flipH="1">
            <a:off x="4283703" y="3516313"/>
            <a:ext cx="9525" cy="674687"/>
          </a:xfrm>
          <a:prstGeom prst="line">
            <a:avLst/>
          </a:prstGeom>
          <a:solidFill>
            <a:srgbClr val="3374D4"/>
          </a:solidFill>
          <a:ln w="15875" cap="flat" cmpd="sng" algn="ctr">
            <a:solidFill>
              <a:schemeClr val="tx1"/>
            </a:solidFill>
            <a:prstDash val="solid"/>
            <a:round/>
            <a:headEnd type="none" w="med" len="med"/>
            <a:tailEnd type="triangle" w="med" len="med"/>
          </a:ln>
          <a:effectLst/>
        </p:spPr>
      </p:cxnSp>
      <p:sp>
        <p:nvSpPr>
          <p:cNvPr id="48" name="TextBox 47"/>
          <p:cNvSpPr txBox="1"/>
          <p:nvPr/>
        </p:nvSpPr>
        <p:spPr>
          <a:xfrm>
            <a:off x="4278676" y="5618640"/>
            <a:ext cx="463588" cy="338554"/>
          </a:xfrm>
          <a:prstGeom prst="rect">
            <a:avLst/>
          </a:prstGeom>
          <a:noFill/>
        </p:spPr>
        <p:txBody>
          <a:bodyPr wrap="none" rtlCol="0">
            <a:spAutoFit/>
          </a:bodyPr>
          <a:lstStyle/>
          <a:p>
            <a:r>
              <a:rPr lang="en-US" sz="1600" dirty="0"/>
              <a:t>No</a:t>
            </a:r>
          </a:p>
        </p:txBody>
      </p:sp>
      <p:cxnSp>
        <p:nvCxnSpPr>
          <p:cNvPr id="52" name="Straight Connector 51"/>
          <p:cNvCxnSpPr/>
          <p:nvPr/>
        </p:nvCxnSpPr>
        <p:spPr bwMode="auto">
          <a:xfrm>
            <a:off x="4969472" y="2853154"/>
            <a:ext cx="1561935" cy="2937"/>
          </a:xfrm>
          <a:prstGeom prst="line">
            <a:avLst/>
          </a:prstGeom>
          <a:solidFill>
            <a:srgbClr val="3374D4"/>
          </a:solidFill>
          <a:ln w="15875" cap="flat" cmpd="sng" algn="ctr">
            <a:solidFill>
              <a:schemeClr val="tx1"/>
            </a:solidFill>
            <a:prstDash val="solid"/>
            <a:round/>
            <a:headEnd type="none" w="med" len="med"/>
            <a:tailEnd type="triangle" w="med" len="med"/>
          </a:ln>
          <a:effectLst/>
        </p:spPr>
      </p:cxnSp>
      <p:sp>
        <p:nvSpPr>
          <p:cNvPr id="53" name="TextBox 52"/>
          <p:cNvSpPr txBox="1"/>
          <p:nvPr/>
        </p:nvSpPr>
        <p:spPr>
          <a:xfrm>
            <a:off x="5432555" y="2514600"/>
            <a:ext cx="463588" cy="338554"/>
          </a:xfrm>
          <a:prstGeom prst="rect">
            <a:avLst/>
          </a:prstGeom>
          <a:noFill/>
        </p:spPr>
        <p:txBody>
          <a:bodyPr wrap="none" rtlCol="0">
            <a:spAutoFit/>
          </a:bodyPr>
          <a:lstStyle/>
          <a:p>
            <a:r>
              <a:rPr lang="en-US" sz="1600" dirty="0"/>
              <a:t>No</a:t>
            </a:r>
          </a:p>
        </p:txBody>
      </p:sp>
      <p:cxnSp>
        <p:nvCxnSpPr>
          <p:cNvPr id="56" name="Straight Connector 55"/>
          <p:cNvCxnSpPr>
            <a:stCxn id="12" idx="3"/>
          </p:cNvCxnSpPr>
          <p:nvPr/>
        </p:nvCxnSpPr>
        <p:spPr bwMode="auto">
          <a:xfrm flipV="1">
            <a:off x="2112962" y="4819650"/>
            <a:ext cx="483032" cy="1"/>
          </a:xfrm>
          <a:prstGeom prst="line">
            <a:avLst/>
          </a:prstGeom>
          <a:solidFill>
            <a:srgbClr val="3374D4"/>
          </a:solidFill>
          <a:ln w="19050" cap="flat" cmpd="sng" algn="ctr">
            <a:solidFill>
              <a:schemeClr val="tx1"/>
            </a:solidFill>
            <a:prstDash val="solid"/>
            <a:round/>
            <a:headEnd type="none" w="med" len="med"/>
            <a:tailEnd type="none" w="med" len="med"/>
          </a:ln>
          <a:effectLst/>
        </p:spPr>
      </p:cxnSp>
      <p:cxnSp>
        <p:nvCxnSpPr>
          <p:cNvPr id="59" name="Straight Connector 58"/>
          <p:cNvCxnSpPr/>
          <p:nvPr/>
        </p:nvCxnSpPr>
        <p:spPr bwMode="auto">
          <a:xfrm flipV="1">
            <a:off x="2595994" y="2849563"/>
            <a:ext cx="0" cy="1970087"/>
          </a:xfrm>
          <a:prstGeom prst="line">
            <a:avLst/>
          </a:prstGeom>
          <a:solidFill>
            <a:srgbClr val="3374D4"/>
          </a:solidFill>
          <a:ln w="19050" cap="flat" cmpd="sng" algn="ctr">
            <a:solidFill>
              <a:schemeClr val="tx1"/>
            </a:solidFill>
            <a:prstDash val="solid"/>
            <a:round/>
            <a:headEnd type="none" w="med" len="med"/>
            <a:tailEnd type="triangle" w="med" len="med"/>
          </a:ln>
          <a:effectLst/>
        </p:spPr>
      </p:cxnSp>
      <p:cxnSp>
        <p:nvCxnSpPr>
          <p:cNvPr id="63" name="Straight Connector 62"/>
          <p:cNvCxnSpPr>
            <a:stCxn id="44" idx="3"/>
          </p:cNvCxnSpPr>
          <p:nvPr/>
        </p:nvCxnSpPr>
        <p:spPr bwMode="auto">
          <a:xfrm flipV="1">
            <a:off x="5048878" y="6391058"/>
            <a:ext cx="970922" cy="1"/>
          </a:xfrm>
          <a:prstGeom prst="line">
            <a:avLst/>
          </a:prstGeom>
          <a:solidFill>
            <a:srgbClr val="3374D4"/>
          </a:solidFill>
          <a:ln w="19050" cap="flat" cmpd="sng" algn="ctr">
            <a:solidFill>
              <a:schemeClr val="tx1"/>
            </a:solidFill>
            <a:prstDash val="solid"/>
            <a:round/>
            <a:headEnd type="none" w="med" len="med"/>
            <a:tailEnd type="none" w="med" len="med"/>
          </a:ln>
          <a:effectLst/>
        </p:spPr>
      </p:cxnSp>
      <p:sp>
        <p:nvSpPr>
          <p:cNvPr id="71" name="Decision 18"/>
          <p:cNvSpPr>
            <a:spLocks noChangeArrowheads="1"/>
          </p:cNvSpPr>
          <p:nvPr/>
        </p:nvSpPr>
        <p:spPr bwMode="auto">
          <a:xfrm>
            <a:off x="3586594" y="4191000"/>
            <a:ext cx="1390650" cy="1389064"/>
          </a:xfrm>
          <a:prstGeom prst="flowChartDecision">
            <a:avLst/>
          </a:prstGeom>
          <a:solidFill>
            <a:schemeClr val="accent1">
              <a:lumMod val="40000"/>
              <a:lumOff val="60000"/>
            </a:schemeClr>
          </a:solidFill>
          <a:ln w="19050">
            <a:solidFill>
              <a:srgbClr val="0070C0"/>
            </a:solidFill>
            <a:miter lim="800000"/>
            <a:headEnd/>
            <a:tailEnd/>
          </a:ln>
          <a:effectLst>
            <a:outerShdw blurRad="41275" dist="25400" dir="5400000" algn="tl" rotWithShape="0">
              <a:srgbClr val="68686D">
                <a:alpha val="34998"/>
              </a:srgbClr>
            </a:outerShdw>
          </a:effectLst>
        </p:spPr>
        <p:txBody>
          <a:bodyPr/>
          <a:lstStyle/>
          <a:p>
            <a:pPr algn="ctr" fontAlgn="auto">
              <a:spcBef>
                <a:spcPts val="0"/>
              </a:spcBef>
              <a:spcAft>
                <a:spcPts val="0"/>
              </a:spcAft>
              <a:defRPr/>
            </a:pPr>
            <a:endParaRPr lang="en-US" dirty="0">
              <a:solidFill>
                <a:schemeClr val="lt1"/>
              </a:solidFill>
              <a:latin typeface="+mn-lt"/>
              <a:ea typeface="+mn-ea"/>
            </a:endParaRPr>
          </a:p>
        </p:txBody>
      </p:sp>
      <p:sp>
        <p:nvSpPr>
          <p:cNvPr id="72" name="TextBox 71"/>
          <p:cNvSpPr txBox="1"/>
          <p:nvPr/>
        </p:nvSpPr>
        <p:spPr bwMode="auto">
          <a:xfrm>
            <a:off x="3586594" y="4606707"/>
            <a:ext cx="1390650" cy="646331"/>
          </a:xfrm>
          <a:prstGeom prst="rect">
            <a:avLst/>
          </a:prstGeom>
          <a:noFill/>
        </p:spPr>
        <p:txBody>
          <a:bodyPr>
            <a:spAutoFit/>
          </a:bodyPr>
          <a:lstStyle/>
          <a:p>
            <a:pPr algn="ctr" fontAlgn="auto">
              <a:spcBef>
                <a:spcPts val="0"/>
              </a:spcBef>
              <a:spcAft>
                <a:spcPts val="0"/>
              </a:spcAft>
              <a:defRPr/>
            </a:pPr>
            <a:r>
              <a:rPr lang="en-US" sz="1200" dirty="0">
                <a:solidFill>
                  <a:schemeClr val="bg2">
                    <a:lumMod val="25000"/>
                  </a:schemeClr>
                </a:solidFill>
                <a:latin typeface="+mn-lt"/>
                <a:ea typeface="+mn-ea"/>
                <a:cs typeface="Arial"/>
              </a:rPr>
              <a:t>Supply</a:t>
            </a:r>
          </a:p>
          <a:p>
            <a:pPr algn="ctr" fontAlgn="auto">
              <a:spcBef>
                <a:spcPts val="0"/>
              </a:spcBef>
              <a:spcAft>
                <a:spcPts val="0"/>
              </a:spcAft>
              <a:defRPr/>
            </a:pPr>
            <a:r>
              <a:rPr lang="en-US" sz="1200" dirty="0">
                <a:solidFill>
                  <a:schemeClr val="bg2">
                    <a:lumMod val="25000"/>
                  </a:schemeClr>
                </a:solidFill>
                <a:cs typeface="Arial"/>
              </a:rPr>
              <a:t>License </a:t>
            </a:r>
            <a:br>
              <a:rPr lang="en-US" sz="1200" dirty="0">
                <a:solidFill>
                  <a:schemeClr val="bg2">
                    <a:lumMod val="25000"/>
                  </a:schemeClr>
                </a:solidFill>
                <a:cs typeface="Arial"/>
              </a:rPr>
            </a:br>
            <a:r>
              <a:rPr lang="en-US" sz="1200" dirty="0">
                <a:solidFill>
                  <a:schemeClr val="bg2">
                    <a:lumMod val="25000"/>
                  </a:schemeClr>
                </a:solidFill>
                <a:cs typeface="Arial"/>
              </a:rPr>
              <a:t>Docs</a:t>
            </a:r>
            <a:endParaRPr lang="en-US" sz="1200" dirty="0">
              <a:solidFill>
                <a:schemeClr val="bg2">
                  <a:lumMod val="25000"/>
                </a:schemeClr>
              </a:solidFill>
              <a:latin typeface="+mn-lt"/>
              <a:ea typeface="+mn-ea"/>
              <a:cs typeface="Arial"/>
            </a:endParaRPr>
          </a:p>
        </p:txBody>
      </p:sp>
      <p:cxnSp>
        <p:nvCxnSpPr>
          <p:cNvPr id="77" name="Straight Connector 76"/>
          <p:cNvCxnSpPr>
            <a:stCxn id="71" idx="2"/>
            <a:endCxn id="44" idx="0"/>
          </p:cNvCxnSpPr>
          <p:nvPr/>
        </p:nvCxnSpPr>
        <p:spPr bwMode="auto">
          <a:xfrm>
            <a:off x="4281919" y="5580064"/>
            <a:ext cx="11309" cy="415707"/>
          </a:xfrm>
          <a:prstGeom prst="line">
            <a:avLst/>
          </a:prstGeom>
          <a:solidFill>
            <a:srgbClr val="3374D4"/>
          </a:solidFill>
          <a:ln w="15875" cap="flat" cmpd="sng" algn="ctr">
            <a:solidFill>
              <a:schemeClr val="tx1"/>
            </a:solidFill>
            <a:prstDash val="solid"/>
            <a:round/>
            <a:headEnd type="none" w="med" len="med"/>
            <a:tailEnd type="triangle" w="med" len="med"/>
          </a:ln>
          <a:effectLst/>
        </p:spPr>
      </p:cxnSp>
      <p:sp>
        <p:nvSpPr>
          <p:cNvPr id="83" name="TextBox 82"/>
          <p:cNvSpPr txBox="1"/>
          <p:nvPr/>
        </p:nvSpPr>
        <p:spPr>
          <a:xfrm>
            <a:off x="3077218" y="3374015"/>
            <a:ext cx="1196332" cy="830997"/>
          </a:xfrm>
          <a:prstGeom prst="rect">
            <a:avLst/>
          </a:prstGeom>
          <a:noFill/>
        </p:spPr>
        <p:txBody>
          <a:bodyPr wrap="square" rtlCol="0">
            <a:spAutoFit/>
          </a:bodyPr>
          <a:lstStyle/>
          <a:p>
            <a:r>
              <a:rPr lang="en-US" sz="1600" dirty="0"/>
              <a:t>Purchase through</a:t>
            </a:r>
            <a:br>
              <a:rPr lang="en-US" sz="1600" dirty="0"/>
            </a:br>
            <a:r>
              <a:rPr lang="en-US" sz="1600" dirty="0"/>
              <a:t>Shimadzu</a:t>
            </a:r>
          </a:p>
        </p:txBody>
      </p:sp>
      <p:cxnSp>
        <p:nvCxnSpPr>
          <p:cNvPr id="84" name="Straight Connector 83"/>
          <p:cNvCxnSpPr/>
          <p:nvPr/>
        </p:nvCxnSpPr>
        <p:spPr bwMode="auto">
          <a:xfrm flipV="1">
            <a:off x="4953000" y="4885532"/>
            <a:ext cx="1573644" cy="4332"/>
          </a:xfrm>
          <a:prstGeom prst="line">
            <a:avLst/>
          </a:prstGeom>
          <a:solidFill>
            <a:srgbClr val="3374D4"/>
          </a:solidFill>
          <a:ln w="19050" cap="flat" cmpd="sng" algn="ctr">
            <a:solidFill>
              <a:schemeClr val="tx1"/>
            </a:solidFill>
            <a:prstDash val="solid"/>
            <a:round/>
            <a:headEnd type="none" w="med" len="med"/>
            <a:tailEnd type="triangle" w="med" len="med"/>
          </a:ln>
          <a:effectLst/>
        </p:spPr>
      </p:cxnSp>
      <p:cxnSp>
        <p:nvCxnSpPr>
          <p:cNvPr id="85" name="Straight Connector 84"/>
          <p:cNvCxnSpPr/>
          <p:nvPr/>
        </p:nvCxnSpPr>
        <p:spPr bwMode="auto">
          <a:xfrm flipV="1">
            <a:off x="6005468" y="4876800"/>
            <a:ext cx="1631" cy="1503043"/>
          </a:xfrm>
          <a:prstGeom prst="line">
            <a:avLst/>
          </a:prstGeom>
          <a:solidFill>
            <a:srgbClr val="3374D4"/>
          </a:solidFill>
          <a:ln w="19050" cap="flat" cmpd="sng" algn="ctr">
            <a:solidFill>
              <a:schemeClr val="tx1"/>
            </a:solidFill>
            <a:prstDash val="solid"/>
            <a:round/>
            <a:headEnd type="none" w="med" len="med"/>
            <a:tailEnd type="triangle" w="med" len="med"/>
          </a:ln>
          <a:effectLst/>
        </p:spPr>
      </p:cxnSp>
      <p:sp>
        <p:nvSpPr>
          <p:cNvPr id="40" name="Terminator 14"/>
          <p:cNvSpPr>
            <a:spLocks noChangeArrowheads="1"/>
          </p:cNvSpPr>
          <p:nvPr/>
        </p:nvSpPr>
        <p:spPr bwMode="auto">
          <a:xfrm>
            <a:off x="6553200" y="2438400"/>
            <a:ext cx="1658937" cy="790575"/>
          </a:xfrm>
          <a:prstGeom prst="flowChartTerminator">
            <a:avLst/>
          </a:prstGeom>
          <a:solidFill>
            <a:schemeClr val="accent1">
              <a:lumMod val="40000"/>
              <a:lumOff val="60000"/>
            </a:schemeClr>
          </a:solidFill>
          <a:ln w="19050">
            <a:solidFill>
              <a:srgbClr val="0070C0"/>
            </a:solidFill>
            <a:miter lim="800000"/>
            <a:headEnd/>
            <a:tailEnd/>
          </a:ln>
          <a:effectLst>
            <a:outerShdw blurRad="41275" dist="25400" dir="5400000" algn="tl" rotWithShape="0">
              <a:srgbClr val="68686D">
                <a:alpha val="34998"/>
              </a:srgbClr>
            </a:outerShdw>
          </a:effectLst>
        </p:spPr>
        <p:txBody>
          <a:bodyPr anchor="ctr"/>
          <a:lstStyle/>
          <a:p>
            <a:pPr algn="ctr" fontAlgn="auto">
              <a:spcBef>
                <a:spcPts val="0"/>
              </a:spcBef>
              <a:spcAft>
                <a:spcPts val="0"/>
              </a:spcAft>
              <a:defRPr/>
            </a:pPr>
            <a:r>
              <a:rPr lang="en-US" sz="1200" kern="1000" spc="50" dirty="0">
                <a:solidFill>
                  <a:schemeClr val="bg2">
                    <a:lumMod val="25000"/>
                  </a:schemeClr>
                </a:solidFill>
                <a:latin typeface="+mn-lt"/>
                <a:ea typeface="+mn-ea"/>
              </a:rPr>
              <a:t>Ship Software</a:t>
            </a:r>
          </a:p>
        </p:txBody>
      </p:sp>
      <p:sp>
        <p:nvSpPr>
          <p:cNvPr id="43" name="TextBox 42"/>
          <p:cNvSpPr txBox="1"/>
          <p:nvPr/>
        </p:nvSpPr>
        <p:spPr>
          <a:xfrm>
            <a:off x="5263683" y="4538246"/>
            <a:ext cx="527517" cy="338554"/>
          </a:xfrm>
          <a:prstGeom prst="rect">
            <a:avLst/>
          </a:prstGeom>
          <a:noFill/>
        </p:spPr>
        <p:txBody>
          <a:bodyPr wrap="none" rtlCol="0">
            <a:spAutoFit/>
          </a:bodyPr>
          <a:lstStyle/>
          <a:p>
            <a:r>
              <a:rPr lang="en-US" sz="1600" dirty="0"/>
              <a:t>Yes</a:t>
            </a:r>
          </a:p>
        </p:txBody>
      </p:sp>
      <p:cxnSp>
        <p:nvCxnSpPr>
          <p:cNvPr id="41" name="Straight Connector 40"/>
          <p:cNvCxnSpPr>
            <a:stCxn id="50" idx="2"/>
          </p:cNvCxnSpPr>
          <p:nvPr/>
        </p:nvCxnSpPr>
        <p:spPr bwMode="auto">
          <a:xfrm>
            <a:off x="4273550" y="1781175"/>
            <a:ext cx="14024" cy="369975"/>
          </a:xfrm>
          <a:prstGeom prst="line">
            <a:avLst/>
          </a:prstGeom>
          <a:solidFill>
            <a:srgbClr val="3374D4"/>
          </a:solidFill>
          <a:ln w="15875" cap="flat" cmpd="sng" algn="ctr">
            <a:solidFill>
              <a:schemeClr val="tx1"/>
            </a:solidFill>
            <a:prstDash val="solid"/>
            <a:round/>
            <a:headEnd type="triangle" w="med" len="med"/>
            <a:tailEnd type="none" w="med" len="med"/>
          </a:ln>
          <a:effectLst/>
        </p:spPr>
      </p:cxnSp>
      <p:sp>
        <p:nvSpPr>
          <p:cNvPr id="49" name="TextBox 48"/>
          <p:cNvSpPr txBox="1"/>
          <p:nvPr/>
        </p:nvSpPr>
        <p:spPr>
          <a:xfrm>
            <a:off x="3027586" y="1759803"/>
            <a:ext cx="1127793" cy="830997"/>
          </a:xfrm>
          <a:prstGeom prst="rect">
            <a:avLst/>
          </a:prstGeom>
          <a:noFill/>
        </p:spPr>
        <p:txBody>
          <a:bodyPr wrap="square" rtlCol="0">
            <a:spAutoFit/>
          </a:bodyPr>
          <a:lstStyle/>
          <a:p>
            <a:r>
              <a:rPr lang="en-US" sz="1600" dirty="0"/>
              <a:t>Purchase through</a:t>
            </a:r>
            <a:br>
              <a:rPr lang="en-US" sz="1600" dirty="0"/>
            </a:br>
            <a:r>
              <a:rPr lang="en-US" sz="1600" dirty="0"/>
              <a:t>Waters</a:t>
            </a:r>
          </a:p>
        </p:txBody>
      </p:sp>
      <p:sp>
        <p:nvSpPr>
          <p:cNvPr id="50" name="Process 19"/>
          <p:cNvSpPr>
            <a:spLocks noChangeArrowheads="1"/>
          </p:cNvSpPr>
          <p:nvPr/>
        </p:nvSpPr>
        <p:spPr bwMode="auto">
          <a:xfrm>
            <a:off x="3517900" y="990600"/>
            <a:ext cx="1511300" cy="790575"/>
          </a:xfrm>
          <a:prstGeom prst="flowChartProcess">
            <a:avLst/>
          </a:prstGeom>
          <a:solidFill>
            <a:schemeClr val="accent1">
              <a:lumMod val="40000"/>
              <a:lumOff val="60000"/>
            </a:schemeClr>
          </a:solidFill>
          <a:ln w="19050">
            <a:solidFill>
              <a:srgbClr val="0070C0"/>
            </a:solidFill>
            <a:miter lim="800000"/>
            <a:headEnd/>
            <a:tailEnd/>
          </a:ln>
          <a:effectLst>
            <a:outerShdw blurRad="41275" dist="25400" dir="5400000" algn="tl" rotWithShape="0">
              <a:srgbClr val="68686D">
                <a:alpha val="34998"/>
              </a:srgbClr>
            </a:outerShdw>
          </a:effectLst>
        </p:spPr>
        <p:txBody>
          <a:bodyPr anchor="ctr"/>
          <a:lstStyle/>
          <a:p>
            <a:pPr algn="ctr" fontAlgn="auto">
              <a:spcBef>
                <a:spcPts val="0"/>
              </a:spcBef>
              <a:spcAft>
                <a:spcPts val="0"/>
              </a:spcAft>
              <a:defRPr/>
            </a:pPr>
            <a:endParaRPr lang="en-US" dirty="0">
              <a:solidFill>
                <a:schemeClr val="lt1"/>
              </a:solidFill>
              <a:latin typeface="+mn-lt"/>
              <a:ea typeface="+mn-ea"/>
            </a:endParaRPr>
          </a:p>
        </p:txBody>
      </p:sp>
      <p:sp>
        <p:nvSpPr>
          <p:cNvPr id="51" name="TextBox 50"/>
          <p:cNvSpPr txBox="1"/>
          <p:nvPr/>
        </p:nvSpPr>
        <p:spPr bwMode="auto">
          <a:xfrm>
            <a:off x="3537578" y="1066800"/>
            <a:ext cx="1491622" cy="646331"/>
          </a:xfrm>
          <a:prstGeom prst="rect">
            <a:avLst/>
          </a:prstGeom>
          <a:noFill/>
        </p:spPr>
        <p:txBody>
          <a:bodyPr wrap="square">
            <a:spAutoFit/>
          </a:bodyPr>
          <a:lstStyle/>
          <a:p>
            <a:pPr algn="ctr" fontAlgn="auto">
              <a:spcBef>
                <a:spcPts val="0"/>
              </a:spcBef>
              <a:spcAft>
                <a:spcPts val="0"/>
              </a:spcAft>
              <a:defRPr/>
            </a:pPr>
            <a:r>
              <a:rPr lang="en-US" sz="1200" dirty="0">
                <a:solidFill>
                  <a:schemeClr val="bg2">
                    <a:lumMod val="25000"/>
                  </a:schemeClr>
                </a:solidFill>
                <a:latin typeface="+mn-lt"/>
                <a:ea typeface="+mn-ea"/>
                <a:cs typeface="Arial"/>
              </a:rPr>
              <a:t>Customer should leverage existing licenses</a:t>
            </a:r>
          </a:p>
        </p:txBody>
      </p:sp>
      <p:cxnSp>
        <p:nvCxnSpPr>
          <p:cNvPr id="54" name="Straight Connector 53"/>
          <p:cNvCxnSpPr/>
          <p:nvPr/>
        </p:nvCxnSpPr>
        <p:spPr bwMode="auto">
          <a:xfrm>
            <a:off x="5029200" y="1347333"/>
            <a:ext cx="2353468" cy="15842"/>
          </a:xfrm>
          <a:prstGeom prst="line">
            <a:avLst/>
          </a:prstGeom>
          <a:solidFill>
            <a:srgbClr val="3374D4"/>
          </a:solidFill>
          <a:ln w="19050" cap="flat" cmpd="sng" algn="ctr">
            <a:solidFill>
              <a:schemeClr val="tx1"/>
            </a:solidFill>
            <a:prstDash val="solid"/>
            <a:round/>
            <a:headEnd type="none" w="med" len="med"/>
            <a:tailEnd type="none" w="med" len="med"/>
          </a:ln>
          <a:effectLst/>
        </p:spPr>
      </p:cxnSp>
      <p:cxnSp>
        <p:nvCxnSpPr>
          <p:cNvPr id="20" name="Straight Arrow Connector 19"/>
          <p:cNvCxnSpPr/>
          <p:nvPr/>
        </p:nvCxnSpPr>
        <p:spPr bwMode="auto">
          <a:xfrm>
            <a:off x="7382668" y="1347333"/>
            <a:ext cx="8732" cy="1091067"/>
          </a:xfrm>
          <a:prstGeom prst="straightConnector1">
            <a:avLst/>
          </a:prstGeom>
          <a:solidFill>
            <a:srgbClr val="3374D4"/>
          </a:solidFill>
          <a:ln w="19050" cap="flat" cmpd="sng" algn="ctr">
            <a:solidFill>
              <a:schemeClr val="tx1"/>
            </a:solidFill>
            <a:prstDash val="solid"/>
            <a:round/>
            <a:headEnd type="none" w="med" len="med"/>
            <a:tailEnd type="triangle"/>
          </a:ln>
          <a:effectLst/>
        </p:spPr>
      </p:cxnSp>
      <p:sp>
        <p:nvSpPr>
          <p:cNvPr id="55" name="TextBox 54"/>
          <p:cNvSpPr txBox="1"/>
          <p:nvPr/>
        </p:nvSpPr>
        <p:spPr>
          <a:xfrm>
            <a:off x="4375402" y="1847433"/>
            <a:ext cx="527517" cy="338554"/>
          </a:xfrm>
          <a:prstGeom prst="rect">
            <a:avLst/>
          </a:prstGeom>
          <a:noFill/>
        </p:spPr>
        <p:txBody>
          <a:bodyPr wrap="none" rtlCol="0">
            <a:spAutoFit/>
          </a:bodyPr>
          <a:lstStyle/>
          <a:p>
            <a:r>
              <a:rPr lang="en-US" sz="1600" dirty="0"/>
              <a:t>Yes</a:t>
            </a:r>
          </a:p>
        </p:txBody>
      </p:sp>
      <p:sp>
        <p:nvSpPr>
          <p:cNvPr id="57" name="TextBox 56"/>
          <p:cNvSpPr txBox="1"/>
          <p:nvPr/>
        </p:nvSpPr>
        <p:spPr>
          <a:xfrm>
            <a:off x="4425483" y="3652582"/>
            <a:ext cx="527517" cy="338554"/>
          </a:xfrm>
          <a:prstGeom prst="rect">
            <a:avLst/>
          </a:prstGeom>
          <a:noFill/>
        </p:spPr>
        <p:txBody>
          <a:bodyPr wrap="none" rtlCol="0">
            <a:spAutoFit/>
          </a:bodyPr>
          <a:lstStyle/>
          <a:p>
            <a:r>
              <a:rPr lang="en-US" sz="1600" dirty="0"/>
              <a:t>Yes</a:t>
            </a:r>
          </a:p>
        </p:txBody>
      </p:sp>
    </p:spTree>
    <p:extLst>
      <p:ext uri="{BB962C8B-B14F-4D97-AF65-F5344CB8AC3E}">
        <p14:creationId xmlns:p14="http://schemas.microsoft.com/office/powerpoint/2010/main" val="1712372434"/>
      </p:ext>
    </p:ext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Needed</a:t>
            </a:r>
          </a:p>
        </p:txBody>
      </p:sp>
      <p:sp>
        <p:nvSpPr>
          <p:cNvPr id="3" name="Content Placeholder 2"/>
          <p:cNvSpPr>
            <a:spLocks noGrp="1"/>
          </p:cNvSpPr>
          <p:nvPr>
            <p:ph idx="1"/>
          </p:nvPr>
        </p:nvSpPr>
        <p:spPr>
          <a:xfrm>
            <a:off x="130628" y="1312000"/>
            <a:ext cx="8686800" cy="5241200"/>
          </a:xfrm>
        </p:spPr>
        <p:txBody>
          <a:bodyPr>
            <a:normAutofit/>
          </a:bodyPr>
          <a:lstStyle/>
          <a:p>
            <a:r>
              <a:rPr lang="en-US" dirty="0"/>
              <a:t>Upgrade license to facilitate the “No Charge” trade-in program</a:t>
            </a:r>
          </a:p>
          <a:p>
            <a:endParaRPr lang="en-US" dirty="0"/>
          </a:p>
          <a:p>
            <a:pPr lvl="1"/>
            <a:endParaRPr lang="en-US" dirty="0"/>
          </a:p>
          <a:p>
            <a:pPr lvl="1"/>
            <a:endParaRPr lang="en-US" dirty="0"/>
          </a:p>
          <a:p>
            <a:pPr lvl="1"/>
            <a:endParaRPr lang="en-US" dirty="0"/>
          </a:p>
          <a:p>
            <a:pPr lvl="1"/>
            <a:endParaRPr lang="en-US" dirty="0"/>
          </a:p>
          <a:p>
            <a:r>
              <a:rPr lang="en-US" dirty="0"/>
              <a:t>Add a statement on the Upgrade Request web page with instructions to include appropriate Shimadzu documentation for control purchased through Shimadzu</a:t>
            </a:r>
          </a:p>
          <a:p>
            <a:endParaRPr lang="en-US" dirty="0"/>
          </a:p>
          <a:p>
            <a:r>
              <a:rPr lang="en-US" dirty="0"/>
              <a:t>Add a checkbox on the Empower 3 FR3 Request Form</a:t>
            </a:r>
          </a:p>
          <a:p>
            <a:endParaRPr lang="en-US" dirty="0"/>
          </a:p>
          <a:p>
            <a:r>
              <a:rPr lang="en-US" dirty="0"/>
              <a:t>Communicate with upgrade teams.</a:t>
            </a:r>
          </a:p>
        </p:txBody>
      </p:sp>
      <p:graphicFrame>
        <p:nvGraphicFramePr>
          <p:cNvPr id="4" name="Table 3"/>
          <p:cNvGraphicFramePr>
            <a:graphicFrameLocks noGrp="1"/>
          </p:cNvGraphicFramePr>
          <p:nvPr>
            <p:extLst>
              <p:ext uri="{D42A27DB-BD31-4B8C-83A1-F6EECF244321}">
                <p14:modId xmlns:p14="http://schemas.microsoft.com/office/powerpoint/2010/main" val="4075656108"/>
              </p:ext>
            </p:extLst>
          </p:nvPr>
        </p:nvGraphicFramePr>
        <p:xfrm>
          <a:off x="381000" y="1752600"/>
          <a:ext cx="8305800" cy="1483360"/>
        </p:xfrm>
        <a:graphic>
          <a:graphicData uri="http://schemas.openxmlformats.org/drawingml/2006/table">
            <a:tbl>
              <a:tblPr firstRow="1" bandRow="1">
                <a:tableStyleId>{5C22544A-7EE6-4342-B048-85BDC9FD1C3A}</a:tableStyleId>
              </a:tblPr>
              <a:tblGrid>
                <a:gridCol w="38100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2209800">
                  <a:extLst>
                    <a:ext uri="{9D8B030D-6E8A-4147-A177-3AD203B41FA5}">
                      <a16:colId xmlns:a16="http://schemas.microsoft.com/office/drawing/2014/main" val="20002"/>
                    </a:ext>
                  </a:extLst>
                </a:gridCol>
              </a:tblGrid>
              <a:tr h="370840">
                <a:tc>
                  <a:txBody>
                    <a:bodyPr/>
                    <a:lstStyle/>
                    <a:p>
                      <a:endParaRPr lang="en-US" dirty="0"/>
                    </a:p>
                  </a:txBody>
                  <a:tcPr/>
                </a:tc>
                <a:tc>
                  <a:txBody>
                    <a:bodyPr/>
                    <a:lstStyle/>
                    <a:p>
                      <a:pPr algn="ctr"/>
                      <a:r>
                        <a:rPr lang="en-US" dirty="0"/>
                        <a:t>Sales</a:t>
                      </a:r>
                      <a:r>
                        <a:rPr lang="en-US" baseline="0" dirty="0"/>
                        <a:t> P/N</a:t>
                      </a:r>
                      <a:endParaRPr lang="en-US" dirty="0"/>
                    </a:p>
                  </a:txBody>
                  <a:tcPr/>
                </a:tc>
                <a:tc>
                  <a:txBody>
                    <a:bodyPr/>
                    <a:lstStyle/>
                    <a:p>
                      <a:pPr algn="ctr"/>
                      <a:r>
                        <a:rPr lang="en-US" dirty="0"/>
                        <a:t>Upgrade P/N</a:t>
                      </a:r>
                    </a:p>
                  </a:txBody>
                  <a:tcPr/>
                </a:tc>
                <a:extLst>
                  <a:ext uri="{0D108BD9-81ED-4DB2-BD59-A6C34878D82A}">
                    <a16:rowId xmlns:a16="http://schemas.microsoft.com/office/drawing/2014/main" val="10000"/>
                  </a:ext>
                </a:extLst>
              </a:tr>
              <a:tr h="370840">
                <a:tc>
                  <a:txBody>
                    <a:bodyPr/>
                    <a:lstStyle/>
                    <a:p>
                      <a:r>
                        <a:rPr lang="en-US" dirty="0"/>
                        <a:t>Shimadzu LC Control License</a:t>
                      </a:r>
                    </a:p>
                  </a:txBody>
                  <a:tcPr/>
                </a:tc>
                <a:tc>
                  <a:txBody>
                    <a:bodyPr/>
                    <a:lstStyle/>
                    <a:p>
                      <a:pPr algn="ctr"/>
                      <a:r>
                        <a:rPr lang="en-US" dirty="0"/>
                        <a:t>176002764</a:t>
                      </a:r>
                    </a:p>
                  </a:txBody>
                  <a:tcPr/>
                </a:tc>
                <a:tc>
                  <a:txBody>
                    <a:bodyPr/>
                    <a:lstStyle/>
                    <a:p>
                      <a:pPr algn="ctr"/>
                      <a:r>
                        <a:rPr lang="en-US" dirty="0">
                          <a:solidFill>
                            <a:schemeClr val="tx1"/>
                          </a:solidFill>
                        </a:rPr>
                        <a:t>667005550</a:t>
                      </a:r>
                    </a:p>
                  </a:txBody>
                  <a:tcPr/>
                </a:tc>
                <a:extLst>
                  <a:ext uri="{0D108BD9-81ED-4DB2-BD59-A6C34878D82A}">
                    <a16:rowId xmlns:a16="http://schemas.microsoft.com/office/drawing/2014/main" val="10001"/>
                  </a:ext>
                </a:extLst>
              </a:tr>
              <a:tr h="370840">
                <a:tc>
                  <a:txBody>
                    <a:bodyPr/>
                    <a:lstStyle/>
                    <a:p>
                      <a:r>
                        <a:rPr lang="en-US" dirty="0"/>
                        <a:t>Shimadzu GC Control License</a:t>
                      </a:r>
                    </a:p>
                  </a:txBody>
                  <a:tcPr/>
                </a:tc>
                <a:tc>
                  <a:txBody>
                    <a:bodyPr/>
                    <a:lstStyle/>
                    <a:p>
                      <a:pPr algn="ctr"/>
                      <a:r>
                        <a:rPr lang="en-US" dirty="0"/>
                        <a:t>176002765 </a:t>
                      </a:r>
                    </a:p>
                  </a:txBody>
                  <a:tcPr/>
                </a:tc>
                <a:tc>
                  <a:txBody>
                    <a:bodyPr/>
                    <a:lstStyle/>
                    <a:p>
                      <a:pPr algn="ctr"/>
                      <a:r>
                        <a:rPr lang="en-US" dirty="0">
                          <a:solidFill>
                            <a:schemeClr val="tx1"/>
                          </a:solidFill>
                        </a:rPr>
                        <a:t>667005551</a:t>
                      </a:r>
                    </a:p>
                  </a:txBody>
                  <a:tcPr/>
                </a:tc>
                <a:extLst>
                  <a:ext uri="{0D108BD9-81ED-4DB2-BD59-A6C34878D82A}">
                    <a16:rowId xmlns:a16="http://schemas.microsoft.com/office/drawing/2014/main" val="10002"/>
                  </a:ext>
                </a:extLst>
              </a:tr>
              <a:tr h="370840">
                <a:tc>
                  <a:txBody>
                    <a:bodyPr/>
                    <a:lstStyle/>
                    <a:p>
                      <a:r>
                        <a:rPr lang="en-US" dirty="0"/>
                        <a:t>Hitachi LC Control License</a:t>
                      </a:r>
                    </a:p>
                  </a:txBody>
                  <a:tcPr/>
                </a:tc>
                <a:tc>
                  <a:txBody>
                    <a:bodyPr/>
                    <a:lstStyle/>
                    <a:p>
                      <a:pPr algn="ctr"/>
                      <a:r>
                        <a:rPr lang="en-US" dirty="0"/>
                        <a:t>176003678</a:t>
                      </a:r>
                    </a:p>
                  </a:txBody>
                  <a:tcPr/>
                </a:tc>
                <a:tc>
                  <a:txBody>
                    <a:bodyPr/>
                    <a:lstStyle/>
                    <a:p>
                      <a:pPr algn="ctr"/>
                      <a:r>
                        <a:rPr lang="en-US" dirty="0">
                          <a:solidFill>
                            <a:schemeClr val="tx1"/>
                          </a:solidFill>
                        </a:rPr>
                        <a:t>667005552</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716930647"/>
      </p:ext>
    </p:ext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766" y="48344"/>
            <a:ext cx="7554433" cy="1170856"/>
          </a:xfrm>
        </p:spPr>
        <p:txBody>
          <a:bodyPr/>
          <a:lstStyle/>
          <a:p>
            <a:r>
              <a:rPr lang="en-US" dirty="0"/>
              <a:t>Upgrade Request Main Page</a:t>
            </a:r>
            <a:br>
              <a:rPr lang="en-US" dirty="0"/>
            </a:br>
            <a:r>
              <a:rPr lang="en-US" sz="1200" b="0" u="sng" dirty="0">
                <a:solidFill>
                  <a:schemeClr val="tx1">
                    <a:lumMod val="50000"/>
                    <a:lumOff val="50000"/>
                  </a:schemeClr>
                </a:solidFill>
              </a:rPr>
              <a:t>http://www.waters.com/waters/en_US/Software-Upgrades/nav.htm?cid=10053564</a:t>
            </a:r>
            <a:endParaRPr lang="en-US" b="0" u="sng" dirty="0">
              <a:solidFill>
                <a:schemeClr val="tx1">
                  <a:lumMod val="50000"/>
                  <a:lumOff val="50000"/>
                </a:schemeClr>
              </a:solidFill>
            </a:endParaRPr>
          </a:p>
        </p:txBody>
      </p:sp>
      <p:pic>
        <p:nvPicPr>
          <p:cNvPr id="1026" name="Picture 2"/>
          <p:cNvPicPr>
            <a:picLocks noChangeAspect="1" noChangeArrowheads="1"/>
          </p:cNvPicPr>
          <p:nvPr/>
        </p:nvPicPr>
        <p:blipFill>
          <a:blip r:embed="rId2" cstate="print"/>
          <a:srcRect b="11168"/>
          <a:stretch>
            <a:fillRect/>
          </a:stretch>
        </p:blipFill>
        <p:spPr bwMode="auto">
          <a:xfrm>
            <a:off x="304800" y="1371600"/>
            <a:ext cx="6628731" cy="5257800"/>
          </a:xfrm>
          <a:prstGeom prst="rect">
            <a:avLst/>
          </a:prstGeom>
          <a:noFill/>
          <a:ln w="9525">
            <a:noFill/>
            <a:miter lim="800000"/>
            <a:headEnd/>
            <a:tailEnd/>
          </a:ln>
        </p:spPr>
      </p:pic>
      <p:grpSp>
        <p:nvGrpSpPr>
          <p:cNvPr id="12" name="Group 11"/>
          <p:cNvGrpSpPr/>
          <p:nvPr/>
        </p:nvGrpSpPr>
        <p:grpSpPr>
          <a:xfrm>
            <a:off x="1524000" y="3688082"/>
            <a:ext cx="5410200" cy="1371600"/>
            <a:chOff x="1524000" y="3688082"/>
            <a:chExt cx="5410200" cy="1371600"/>
          </a:xfrm>
        </p:grpSpPr>
        <p:sp>
          <p:nvSpPr>
            <p:cNvPr id="7" name="Oval 6"/>
            <p:cNvSpPr/>
            <p:nvPr/>
          </p:nvSpPr>
          <p:spPr bwMode="auto">
            <a:xfrm>
              <a:off x="1524000" y="4373882"/>
              <a:ext cx="2819400" cy="685800"/>
            </a:xfrm>
            <a:prstGeom prst="ellipse">
              <a:avLst/>
            </a:prstGeom>
            <a:noFill/>
            <a:ln>
              <a:solidFill>
                <a:srgbClr val="C0000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Verdana" pitchFamily="34" charset="0"/>
              </a:endParaRPr>
            </a:p>
          </p:txBody>
        </p:sp>
        <p:cxnSp>
          <p:nvCxnSpPr>
            <p:cNvPr id="9" name="Straight Connector 8"/>
            <p:cNvCxnSpPr/>
            <p:nvPr/>
          </p:nvCxnSpPr>
          <p:spPr bwMode="auto">
            <a:xfrm flipV="1">
              <a:off x="4267200" y="3688082"/>
              <a:ext cx="2667000" cy="914400"/>
            </a:xfrm>
            <a:prstGeom prst="line">
              <a:avLst/>
            </a:prstGeom>
            <a:solidFill>
              <a:srgbClr val="3374D4"/>
            </a:solidFill>
            <a:ln w="28575" cap="flat" cmpd="sng" algn="ctr">
              <a:solidFill>
                <a:srgbClr val="C00000"/>
              </a:solidFill>
              <a:prstDash val="solid"/>
              <a:round/>
              <a:headEnd type="none" w="med" len="med"/>
              <a:tailEnd type="none" w="med" len="med"/>
            </a:ln>
            <a:effectLst/>
          </p:spPr>
        </p:cxnSp>
      </p:grpSp>
      <p:sp>
        <p:nvSpPr>
          <p:cNvPr id="11" name="TextBox 10"/>
          <p:cNvSpPr txBox="1"/>
          <p:nvPr/>
        </p:nvSpPr>
        <p:spPr>
          <a:xfrm>
            <a:off x="7010400" y="3048000"/>
            <a:ext cx="1905000" cy="1323439"/>
          </a:xfrm>
          <a:prstGeom prst="rect">
            <a:avLst/>
          </a:prstGeom>
          <a:noFill/>
        </p:spPr>
        <p:txBody>
          <a:bodyPr wrap="square" rtlCol="0">
            <a:spAutoFit/>
          </a:bodyPr>
          <a:lstStyle/>
          <a:p>
            <a:r>
              <a:rPr lang="en-US" dirty="0"/>
              <a:t>Create /identify upgrade path on initial Software Upgrade Request Page</a:t>
            </a:r>
          </a:p>
        </p:txBody>
      </p:sp>
    </p:spTree>
    <p:extLst>
      <p:ext uri="{BB962C8B-B14F-4D97-AF65-F5344CB8AC3E}">
        <p14:creationId xmlns:p14="http://schemas.microsoft.com/office/powerpoint/2010/main" val="102040882"/>
      </p:ext>
    </p:extLst>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766" y="48344"/>
            <a:ext cx="7554433" cy="1170856"/>
          </a:xfrm>
        </p:spPr>
        <p:txBody>
          <a:bodyPr/>
          <a:lstStyle/>
          <a:p>
            <a:r>
              <a:rPr lang="en-US" dirty="0"/>
              <a:t>Upgrade from Empower 3  FR1 / FR2  (1)</a:t>
            </a:r>
            <a:br>
              <a:rPr lang="en-US" dirty="0"/>
            </a:br>
            <a:r>
              <a:rPr lang="en-US" sz="1200" b="0" u="sng" dirty="0">
                <a:solidFill>
                  <a:schemeClr val="tx1">
                    <a:lumMod val="50000"/>
                    <a:lumOff val="50000"/>
                  </a:schemeClr>
                </a:solidFill>
              </a:rPr>
              <a:t> http://www.waters.com/waters/en_US/Empower-3-Software-Upgrade-Request-Home-Page/nav.htm?&amp;cid=10183757</a:t>
            </a:r>
            <a:endParaRPr lang="en-US" b="0" u="sng" dirty="0">
              <a:solidFill>
                <a:schemeClr val="tx1">
                  <a:lumMod val="50000"/>
                  <a:lumOff val="50000"/>
                </a:schemeClr>
              </a:solidFill>
            </a:endParaRPr>
          </a:p>
        </p:txBody>
      </p:sp>
      <p:pic>
        <p:nvPicPr>
          <p:cNvPr id="2050" name="Picture 1"/>
          <p:cNvPicPr>
            <a:picLocks noChangeAspect="1" noChangeArrowheads="1"/>
          </p:cNvPicPr>
          <p:nvPr/>
        </p:nvPicPr>
        <p:blipFill>
          <a:blip r:embed="rId2" cstate="print"/>
          <a:srcRect/>
          <a:stretch>
            <a:fillRect/>
          </a:stretch>
        </p:blipFill>
        <p:spPr bwMode="auto">
          <a:xfrm>
            <a:off x="228600" y="1219200"/>
            <a:ext cx="5257800" cy="5247959"/>
          </a:xfrm>
          <a:prstGeom prst="rect">
            <a:avLst/>
          </a:prstGeom>
          <a:noFill/>
          <a:ln w="9525">
            <a:noFill/>
            <a:miter lim="800000"/>
            <a:headEnd/>
            <a:tailEnd/>
          </a:ln>
        </p:spPr>
      </p:pic>
      <p:grpSp>
        <p:nvGrpSpPr>
          <p:cNvPr id="29" name="Group 28"/>
          <p:cNvGrpSpPr/>
          <p:nvPr/>
        </p:nvGrpSpPr>
        <p:grpSpPr>
          <a:xfrm>
            <a:off x="4114800" y="1828800"/>
            <a:ext cx="4648200" cy="1524000"/>
            <a:chOff x="4114800" y="1828800"/>
            <a:chExt cx="4648200" cy="1524000"/>
          </a:xfrm>
        </p:grpSpPr>
        <p:sp>
          <p:nvSpPr>
            <p:cNvPr id="11" name="TextBox 10"/>
            <p:cNvSpPr txBox="1"/>
            <p:nvPr/>
          </p:nvSpPr>
          <p:spPr>
            <a:xfrm>
              <a:off x="6019800" y="1828800"/>
              <a:ext cx="2743200" cy="584775"/>
            </a:xfrm>
            <a:prstGeom prst="rect">
              <a:avLst/>
            </a:prstGeom>
            <a:noFill/>
          </p:spPr>
          <p:txBody>
            <a:bodyPr wrap="square" rtlCol="0">
              <a:spAutoFit/>
            </a:bodyPr>
            <a:lstStyle/>
            <a:p>
              <a:r>
                <a:rPr lang="en-US" dirty="0"/>
                <a:t>Simplify introduction w/ request form link</a:t>
              </a:r>
            </a:p>
          </p:txBody>
        </p:sp>
        <p:grpSp>
          <p:nvGrpSpPr>
            <p:cNvPr id="26" name="Group 25"/>
            <p:cNvGrpSpPr/>
            <p:nvPr/>
          </p:nvGrpSpPr>
          <p:grpSpPr>
            <a:xfrm>
              <a:off x="4114800" y="2209800"/>
              <a:ext cx="1828800" cy="1143000"/>
              <a:chOff x="4114800" y="2209800"/>
              <a:chExt cx="1828800" cy="1143000"/>
            </a:xfrm>
          </p:grpSpPr>
          <p:sp>
            <p:nvSpPr>
              <p:cNvPr id="15" name="Left Bracket 14"/>
              <p:cNvSpPr/>
              <p:nvPr/>
            </p:nvSpPr>
            <p:spPr bwMode="auto">
              <a:xfrm rot="10800000">
                <a:off x="4114800" y="2590800"/>
                <a:ext cx="152400" cy="762000"/>
              </a:xfrm>
              <a:prstGeom prst="leftBracket">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Verdana" pitchFamily="34" charset="0"/>
                </a:endParaRPr>
              </a:p>
            </p:txBody>
          </p:sp>
          <p:cxnSp>
            <p:nvCxnSpPr>
              <p:cNvPr id="16" name="Straight Connector 15"/>
              <p:cNvCxnSpPr/>
              <p:nvPr/>
            </p:nvCxnSpPr>
            <p:spPr bwMode="auto">
              <a:xfrm flipV="1">
                <a:off x="4267200" y="2209800"/>
                <a:ext cx="1676400" cy="762000"/>
              </a:xfrm>
              <a:prstGeom prst="line">
                <a:avLst/>
              </a:prstGeom>
              <a:solidFill>
                <a:srgbClr val="3374D4"/>
              </a:solidFill>
              <a:ln w="19050" cap="flat" cmpd="sng" algn="ctr">
                <a:solidFill>
                  <a:srgbClr val="C00000"/>
                </a:solidFill>
                <a:prstDash val="solid"/>
                <a:round/>
                <a:headEnd type="none" w="med" len="med"/>
                <a:tailEnd type="none" w="med" len="med"/>
              </a:ln>
              <a:effectLst/>
            </p:spPr>
          </p:cxnSp>
        </p:grpSp>
      </p:grpSp>
      <p:grpSp>
        <p:nvGrpSpPr>
          <p:cNvPr id="30" name="Group 29"/>
          <p:cNvGrpSpPr/>
          <p:nvPr/>
        </p:nvGrpSpPr>
        <p:grpSpPr>
          <a:xfrm>
            <a:off x="5410200" y="2590800"/>
            <a:ext cx="2895600" cy="830997"/>
            <a:chOff x="5410200" y="2590800"/>
            <a:chExt cx="2895600" cy="830997"/>
          </a:xfrm>
        </p:grpSpPr>
        <p:sp>
          <p:nvSpPr>
            <p:cNvPr id="10" name="TextBox 9"/>
            <p:cNvSpPr txBox="1"/>
            <p:nvPr/>
          </p:nvSpPr>
          <p:spPr>
            <a:xfrm>
              <a:off x="6400800" y="2590800"/>
              <a:ext cx="1905000" cy="830997"/>
            </a:xfrm>
            <a:prstGeom prst="rect">
              <a:avLst/>
            </a:prstGeom>
            <a:noFill/>
          </p:spPr>
          <p:txBody>
            <a:bodyPr wrap="square" rtlCol="0">
              <a:spAutoFit/>
            </a:bodyPr>
            <a:lstStyle/>
            <a:p>
              <a:r>
                <a:rPr lang="en-US" dirty="0"/>
                <a:t>Callout alternative upgrade path</a:t>
              </a:r>
            </a:p>
          </p:txBody>
        </p:sp>
        <p:grpSp>
          <p:nvGrpSpPr>
            <p:cNvPr id="27" name="Group 26"/>
            <p:cNvGrpSpPr/>
            <p:nvPr/>
          </p:nvGrpSpPr>
          <p:grpSpPr>
            <a:xfrm>
              <a:off x="5410200" y="2806337"/>
              <a:ext cx="914400" cy="381000"/>
              <a:chOff x="5410200" y="2806337"/>
              <a:chExt cx="914400" cy="381000"/>
            </a:xfrm>
          </p:grpSpPr>
          <p:cxnSp>
            <p:nvCxnSpPr>
              <p:cNvPr id="18" name="Straight Connector 17"/>
              <p:cNvCxnSpPr/>
              <p:nvPr/>
            </p:nvCxnSpPr>
            <p:spPr bwMode="auto">
              <a:xfrm>
                <a:off x="5562600" y="2971800"/>
                <a:ext cx="762000" cy="0"/>
              </a:xfrm>
              <a:prstGeom prst="line">
                <a:avLst/>
              </a:prstGeom>
              <a:solidFill>
                <a:srgbClr val="3374D4"/>
              </a:solidFill>
              <a:ln w="19050" cap="flat" cmpd="sng" algn="ctr">
                <a:solidFill>
                  <a:srgbClr val="C00000"/>
                </a:solidFill>
                <a:prstDash val="solid"/>
                <a:round/>
                <a:headEnd type="none" w="med" len="med"/>
                <a:tailEnd type="none" w="med" len="med"/>
              </a:ln>
              <a:effectLst/>
            </p:spPr>
          </p:cxnSp>
          <p:sp>
            <p:nvSpPr>
              <p:cNvPr id="19" name="Left Bracket 18"/>
              <p:cNvSpPr/>
              <p:nvPr/>
            </p:nvSpPr>
            <p:spPr bwMode="auto">
              <a:xfrm rot="10800000">
                <a:off x="5410200" y="2806337"/>
                <a:ext cx="152400" cy="381000"/>
              </a:xfrm>
              <a:prstGeom prst="leftBracket">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Verdana" pitchFamily="34" charset="0"/>
                </a:endParaRPr>
              </a:p>
            </p:txBody>
          </p:sp>
        </p:grpSp>
      </p:grpSp>
      <p:grpSp>
        <p:nvGrpSpPr>
          <p:cNvPr id="31" name="Group 30"/>
          <p:cNvGrpSpPr/>
          <p:nvPr/>
        </p:nvGrpSpPr>
        <p:grpSpPr>
          <a:xfrm>
            <a:off x="4343400" y="3581400"/>
            <a:ext cx="3505200" cy="1371600"/>
            <a:chOff x="4343400" y="3581400"/>
            <a:chExt cx="3505200" cy="1371600"/>
          </a:xfrm>
        </p:grpSpPr>
        <p:sp>
          <p:nvSpPr>
            <p:cNvPr id="12" name="TextBox 11"/>
            <p:cNvSpPr txBox="1"/>
            <p:nvPr/>
          </p:nvSpPr>
          <p:spPr>
            <a:xfrm>
              <a:off x="5943600" y="3962400"/>
              <a:ext cx="1905000" cy="646331"/>
            </a:xfrm>
            <a:prstGeom prst="rect">
              <a:avLst/>
            </a:prstGeom>
            <a:noFill/>
          </p:spPr>
          <p:txBody>
            <a:bodyPr wrap="square" rtlCol="0">
              <a:spAutoFit/>
            </a:bodyPr>
            <a:lstStyle/>
            <a:p>
              <a:r>
                <a:rPr lang="en-US" dirty="0">
                  <a:solidFill>
                    <a:srgbClr val="FF0000"/>
                  </a:solidFill>
                </a:rPr>
                <a:t>License Control Callout</a:t>
              </a:r>
            </a:p>
          </p:txBody>
        </p:sp>
        <p:grpSp>
          <p:nvGrpSpPr>
            <p:cNvPr id="28" name="Group 27"/>
            <p:cNvGrpSpPr/>
            <p:nvPr/>
          </p:nvGrpSpPr>
          <p:grpSpPr>
            <a:xfrm>
              <a:off x="4343400" y="3581400"/>
              <a:ext cx="1600200" cy="1371600"/>
              <a:chOff x="4343400" y="3581400"/>
              <a:chExt cx="1600200" cy="1371600"/>
            </a:xfrm>
          </p:grpSpPr>
          <p:sp>
            <p:nvSpPr>
              <p:cNvPr id="21" name="Left Bracket 20"/>
              <p:cNvSpPr/>
              <p:nvPr/>
            </p:nvSpPr>
            <p:spPr bwMode="auto">
              <a:xfrm rot="10800000">
                <a:off x="4343400" y="3581400"/>
                <a:ext cx="152400" cy="1371600"/>
              </a:xfrm>
              <a:prstGeom prst="leftBracket">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Verdana" pitchFamily="34" charset="0"/>
                </a:endParaRPr>
              </a:p>
            </p:txBody>
          </p:sp>
          <p:cxnSp>
            <p:nvCxnSpPr>
              <p:cNvPr id="22" name="Straight Connector 21"/>
              <p:cNvCxnSpPr/>
              <p:nvPr/>
            </p:nvCxnSpPr>
            <p:spPr bwMode="auto">
              <a:xfrm>
                <a:off x="4495800" y="4267200"/>
                <a:ext cx="1447800" cy="0"/>
              </a:xfrm>
              <a:prstGeom prst="line">
                <a:avLst/>
              </a:prstGeom>
              <a:solidFill>
                <a:srgbClr val="3374D4"/>
              </a:solidFill>
              <a:ln w="19050" cap="flat" cmpd="sng" algn="ctr">
                <a:solidFill>
                  <a:srgbClr val="C00000"/>
                </a:solidFill>
                <a:prstDash val="solid"/>
                <a:round/>
                <a:headEnd type="none" w="med" len="med"/>
                <a:tailEnd type="none" w="med" len="med"/>
              </a:ln>
              <a:effectLst/>
            </p:spPr>
          </p:cxnSp>
        </p:grpSp>
      </p:grpSp>
      <p:grpSp>
        <p:nvGrpSpPr>
          <p:cNvPr id="32" name="Group 31"/>
          <p:cNvGrpSpPr/>
          <p:nvPr/>
        </p:nvGrpSpPr>
        <p:grpSpPr>
          <a:xfrm>
            <a:off x="4343400" y="5410200"/>
            <a:ext cx="3886200" cy="1066800"/>
            <a:chOff x="4343400" y="5410200"/>
            <a:chExt cx="3886200" cy="1066800"/>
          </a:xfrm>
        </p:grpSpPr>
        <p:sp>
          <p:nvSpPr>
            <p:cNvPr id="13" name="TextBox 12"/>
            <p:cNvSpPr txBox="1"/>
            <p:nvPr/>
          </p:nvSpPr>
          <p:spPr>
            <a:xfrm>
              <a:off x="5943600" y="5562600"/>
              <a:ext cx="2286000" cy="584775"/>
            </a:xfrm>
            <a:prstGeom prst="rect">
              <a:avLst/>
            </a:prstGeom>
            <a:noFill/>
          </p:spPr>
          <p:txBody>
            <a:bodyPr wrap="square" rtlCol="0">
              <a:spAutoFit/>
            </a:bodyPr>
            <a:lstStyle/>
            <a:p>
              <a:r>
                <a:rPr lang="en-US" dirty="0"/>
                <a:t>Maintenance Support Reminder</a:t>
              </a:r>
            </a:p>
          </p:txBody>
        </p:sp>
        <p:sp>
          <p:nvSpPr>
            <p:cNvPr id="24" name="Left Bracket 23"/>
            <p:cNvSpPr/>
            <p:nvPr/>
          </p:nvSpPr>
          <p:spPr bwMode="auto">
            <a:xfrm rot="10800000">
              <a:off x="4343400" y="5410200"/>
              <a:ext cx="152400" cy="1066800"/>
            </a:xfrm>
            <a:prstGeom prst="leftBracket">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chemeClr val="tx1"/>
                </a:solidFill>
                <a:effectLst/>
                <a:latin typeface="Verdana" pitchFamily="34" charset="0"/>
              </a:endParaRPr>
            </a:p>
          </p:txBody>
        </p:sp>
        <p:cxnSp>
          <p:nvCxnSpPr>
            <p:cNvPr id="25" name="Straight Connector 24"/>
            <p:cNvCxnSpPr/>
            <p:nvPr/>
          </p:nvCxnSpPr>
          <p:spPr bwMode="auto">
            <a:xfrm>
              <a:off x="4495800" y="5867400"/>
              <a:ext cx="1447800" cy="0"/>
            </a:xfrm>
            <a:prstGeom prst="line">
              <a:avLst/>
            </a:prstGeom>
            <a:solidFill>
              <a:srgbClr val="3374D4"/>
            </a:solidFill>
            <a:ln w="19050" cap="flat" cmpd="sng" algn="ctr">
              <a:solidFill>
                <a:srgbClr val="C00000"/>
              </a:solidFill>
              <a:prstDash val="solid"/>
              <a:round/>
              <a:headEnd type="none" w="med" len="med"/>
              <a:tailEnd type="none" w="med" len="med"/>
            </a:ln>
            <a:effectLst/>
          </p:spPr>
        </p:cxnSp>
      </p:grpSp>
    </p:spTree>
    <p:extLst>
      <p:ext uri="{BB962C8B-B14F-4D97-AF65-F5344CB8AC3E}">
        <p14:creationId xmlns:p14="http://schemas.microsoft.com/office/powerpoint/2010/main" val="602203933"/>
      </p:ext>
    </p:extLst>
  </p:cSld>
  <p:clrMapOvr>
    <a:masterClrMapping/>
  </p:clrMapOvr>
  <p:transition>
    <p:wipe dir="r"/>
  </p:transition>
</p:sld>
</file>

<file path=ppt/theme/theme1.xml><?xml version="1.0" encoding="utf-8"?>
<a:theme xmlns:a="http://schemas.openxmlformats.org/drawingml/2006/main" name="Jan 2012 Waters Template AT">
  <a:themeElements>
    <a:clrScheme name="Custom 4">
      <a:dk1>
        <a:srgbClr val="000000"/>
      </a:dk1>
      <a:lt1>
        <a:srgbClr val="FFFFFF"/>
      </a:lt1>
      <a:dk2>
        <a:srgbClr val="4BACC6"/>
      </a:dk2>
      <a:lt2>
        <a:srgbClr val="B2B2B2"/>
      </a:lt2>
      <a:accent1>
        <a:srgbClr val="4F81BD"/>
      </a:accent1>
      <a:accent2>
        <a:srgbClr val="B0551E"/>
      </a:accent2>
      <a:accent3>
        <a:srgbClr val="FFFFFF"/>
      </a:accent3>
      <a:accent4>
        <a:srgbClr val="000000"/>
      </a:accent4>
      <a:accent5>
        <a:srgbClr val="B2C1DB"/>
      </a:accent5>
      <a:accent6>
        <a:srgbClr val="AE4845"/>
      </a:accent6>
      <a:hlink>
        <a:srgbClr val="818E1C"/>
      </a:hlink>
      <a:folHlink>
        <a:srgbClr val="40008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3374D4"/>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rgbClr val="3374D4"/>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Waters_PPT_template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aters_PPT_template_white 2">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aters_PPT_template_white 3">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aters_PPT_template_white 4">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aters_PPT_template_white 5">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aters_PPT_template_white 6">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aters_PPT_template_white 7">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aters_PPT_template_white 8">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aters_PPT_template_white 9">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aters_PPT_template_white 10">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aters_PPT_template_white 11">
        <a:dk1>
          <a:srgbClr val="000000"/>
        </a:dk1>
        <a:lt1>
          <a:srgbClr val="FFFFFF"/>
        </a:lt1>
        <a:dk2>
          <a:srgbClr val="331E4C"/>
        </a:dk2>
        <a:lt2>
          <a:srgbClr val="808080"/>
        </a:lt2>
        <a:accent1>
          <a:srgbClr val="00628D"/>
        </a:accent1>
        <a:accent2>
          <a:srgbClr val="788000"/>
        </a:accent2>
        <a:accent3>
          <a:srgbClr val="FFFFFF"/>
        </a:accent3>
        <a:accent4>
          <a:srgbClr val="000000"/>
        </a:accent4>
        <a:accent5>
          <a:srgbClr val="AAB7C5"/>
        </a:accent5>
        <a:accent6>
          <a:srgbClr val="6C7300"/>
        </a:accent6>
        <a:hlink>
          <a:srgbClr val="3F1948"/>
        </a:hlink>
        <a:folHlink>
          <a:srgbClr val="A63F10"/>
        </a:folHlink>
      </a:clrScheme>
      <a:clrMap bg1="lt1" tx1="dk1" bg2="lt2" tx2="dk2" accent1="accent1" accent2="accent2" accent3="accent3" accent4="accent4" accent5="accent5" accent6="accent6" hlink="hlink" folHlink="folHlink"/>
    </a:extraClrScheme>
    <a:extraClrScheme>
      <a:clrScheme name="Waters_PPT_template_white 12">
        <a:dk1>
          <a:srgbClr val="000000"/>
        </a:dk1>
        <a:lt1>
          <a:srgbClr val="FFFFFF"/>
        </a:lt1>
        <a:dk2>
          <a:srgbClr val="331E4C"/>
        </a:dk2>
        <a:lt2>
          <a:srgbClr val="808080"/>
        </a:lt2>
        <a:accent1>
          <a:srgbClr val="90B4E6"/>
        </a:accent1>
        <a:accent2>
          <a:srgbClr val="A7B400"/>
        </a:accent2>
        <a:accent3>
          <a:srgbClr val="FFFFFF"/>
        </a:accent3>
        <a:accent4>
          <a:srgbClr val="000000"/>
        </a:accent4>
        <a:accent5>
          <a:srgbClr val="C6D6F0"/>
        </a:accent5>
        <a:accent6>
          <a:srgbClr val="97A300"/>
        </a:accent6>
        <a:hlink>
          <a:srgbClr val="956DC5"/>
        </a:hlink>
        <a:folHlink>
          <a:srgbClr val="F9A350"/>
        </a:folHlink>
      </a:clrScheme>
      <a:clrMap bg1="lt1" tx1="dk1" bg2="lt2" tx2="dk2" accent1="accent1" accent2="accent2" accent3="accent3" accent4="accent4" accent5="accent5" accent6="accent6" hlink="hlink" folHlink="folHlink"/>
    </a:extraClrScheme>
    <a:extraClrScheme>
      <a:clrScheme name="Waters White Logo Template 2008 1">
        <a:dk1>
          <a:srgbClr val="000000"/>
        </a:dk1>
        <a:lt1>
          <a:srgbClr val="FFFFFF"/>
        </a:lt1>
        <a:dk2>
          <a:srgbClr val="4BACC6"/>
        </a:dk2>
        <a:lt2>
          <a:srgbClr val="B2B2B2"/>
        </a:lt2>
        <a:accent1>
          <a:srgbClr val="4F81BD"/>
        </a:accent1>
        <a:accent2>
          <a:srgbClr val="C0504D"/>
        </a:accent2>
        <a:accent3>
          <a:srgbClr val="FFFFFF"/>
        </a:accent3>
        <a:accent4>
          <a:srgbClr val="000000"/>
        </a:accent4>
        <a:accent5>
          <a:srgbClr val="B2C1DB"/>
        </a:accent5>
        <a:accent6>
          <a:srgbClr val="AE4845"/>
        </a:accent6>
        <a:hlink>
          <a:srgbClr val="9BBB59"/>
        </a:hlink>
        <a:folHlink>
          <a:srgbClr val="8064A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2016 Waters Template_white</Template>
  <TotalTime>8676</TotalTime>
  <Words>996</Words>
  <Application>Microsoft Office PowerPoint</Application>
  <PresentationFormat>On-screen Show (4:3)</PresentationFormat>
  <Paragraphs>150</Paragraphs>
  <Slides>29</Slides>
  <Notes>6</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29</vt:i4>
      </vt:variant>
    </vt:vector>
  </HeadingPairs>
  <TitlesOfParts>
    <vt:vector size="36" baseType="lpstr">
      <vt:lpstr>Arial</vt:lpstr>
      <vt:lpstr>Calibri</vt:lpstr>
      <vt:lpstr>Courier New</vt:lpstr>
      <vt:lpstr>Verdana</vt:lpstr>
      <vt:lpstr>Wingdings 2</vt:lpstr>
      <vt:lpstr>Jan 2012 Waters Template AT</vt:lpstr>
      <vt:lpstr>Custom Design</vt:lpstr>
      <vt:lpstr>Empower 3 FR3 Licensing for Shimadzu and Hitachi Systems </vt:lpstr>
      <vt:lpstr>Update on Shimadzu &amp; Hitachi</vt:lpstr>
      <vt:lpstr>Impact to the customers</vt:lpstr>
      <vt:lpstr>Trade-in Process for Customer who purchased driver from Shimadzu</vt:lpstr>
      <vt:lpstr>Shimadzu Date Verification</vt:lpstr>
      <vt:lpstr>Trade-in Process for Customer who purchased driver from Shimadzu</vt:lpstr>
      <vt:lpstr>What’s Needed</vt:lpstr>
      <vt:lpstr>Upgrade Request Main Page http://www.waters.com/waters/en_US/Software-Upgrades/nav.htm?cid=10053564</vt:lpstr>
      <vt:lpstr>Upgrade from Empower 3  FR1 / FR2  (1)  http://www.waters.com/waters/en_US/Empower-3-Software-Upgrade-Request-Home-Page/nav.htm?&amp;cid=10183757</vt:lpstr>
      <vt:lpstr>Upgrade Requirements</vt:lpstr>
      <vt:lpstr>Upgrade Requirements</vt:lpstr>
      <vt:lpstr>Announcement on eCommunity</vt:lpstr>
      <vt:lpstr>License Changes in Release Notes</vt:lpstr>
      <vt:lpstr>PowerPoint Presentation</vt:lpstr>
      <vt:lpstr>PowerPoint Presentation</vt:lpstr>
      <vt:lpstr>License Activation</vt:lpstr>
      <vt:lpstr>Waters Unique  License Serial Numbers</vt:lpstr>
      <vt:lpstr>License Document w/ Serial Number</vt:lpstr>
      <vt:lpstr>Licensing Process</vt:lpstr>
      <vt:lpstr>Activating new license</vt:lpstr>
      <vt:lpstr>PowerPoint Presentation</vt:lpstr>
      <vt:lpstr>PowerPoint Presentation</vt:lpstr>
      <vt:lpstr>PowerPoint Presentation</vt:lpstr>
      <vt:lpstr>Activating new license</vt:lpstr>
      <vt:lpstr>Activating new license</vt:lpstr>
      <vt:lpstr>View current installed license</vt:lpstr>
      <vt:lpstr>View current installed license</vt:lpstr>
      <vt:lpstr>Waters Software Licensing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Beth Hazell</dc:creator>
  <cp:lastModifiedBy>Paul Harrison</cp:lastModifiedBy>
  <cp:revision>248</cp:revision>
  <cp:lastPrinted>2014-04-14T13:32:39Z</cp:lastPrinted>
  <dcterms:created xsi:type="dcterms:W3CDTF">2013-10-24T19:44:24Z</dcterms:created>
  <dcterms:modified xsi:type="dcterms:W3CDTF">2021-11-25T16:07:03Z</dcterms:modified>
</cp:coreProperties>
</file>